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373" r:id="rId8"/>
    <p:sldId id="372" r:id="rId9"/>
    <p:sldId id="259" r:id="rId10"/>
    <p:sldId id="260" r:id="rId11"/>
    <p:sldId id="261" r:id="rId12"/>
    <p:sldId id="262" r:id="rId13"/>
    <p:sldId id="266" r:id="rId14"/>
    <p:sldId id="264" r:id="rId15"/>
    <p:sldId id="265" r:id="rId16"/>
    <p:sldId id="269" r:id="rId17"/>
    <p:sldId id="267" r:id="rId18"/>
    <p:sldId id="348" r:id="rId19"/>
    <p:sldId id="311" r:id="rId20"/>
    <p:sldId id="276" r:id="rId21"/>
    <p:sldId id="277" r:id="rId22"/>
    <p:sldId id="308" r:id="rId23"/>
    <p:sldId id="306" r:id="rId24"/>
    <p:sldId id="289" r:id="rId25"/>
    <p:sldId id="274" r:id="rId26"/>
    <p:sldId id="349" r:id="rId27"/>
    <p:sldId id="357" r:id="rId28"/>
    <p:sldId id="354" r:id="rId29"/>
    <p:sldId id="351" r:id="rId30"/>
    <p:sldId id="363" r:id="rId31"/>
    <p:sldId id="358" r:id="rId32"/>
    <p:sldId id="355" r:id="rId33"/>
    <p:sldId id="353" r:id="rId34"/>
    <p:sldId id="364" r:id="rId35"/>
    <p:sldId id="376" r:id="rId36"/>
    <p:sldId id="377" r:id="rId37"/>
    <p:sldId id="350" r:id="rId38"/>
    <p:sldId id="342" r:id="rId39"/>
    <p:sldId id="343" r:id="rId40"/>
    <p:sldId id="344" r:id="rId41"/>
    <p:sldId id="345" r:id="rId42"/>
    <p:sldId id="346" r:id="rId43"/>
    <p:sldId id="368" r:id="rId44"/>
    <p:sldId id="369" r:id="rId45"/>
    <p:sldId id="370" r:id="rId46"/>
    <p:sldId id="374" r:id="rId47"/>
    <p:sldId id="375" r:id="rId48"/>
    <p:sldId id="273" r:id="rId49"/>
    <p:sldId id="347" r:id="rId50"/>
    <p:sldId id="36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81B32-62B2-49BC-9126-2C6D9062BD84}" v="120" dt="2021-12-01T19:52:54.165"/>
    <p1510:client id="{0B0E7BAA-B034-476E-BE4B-9FAEBF80AA65}" v="397" dt="2021-12-07T17:52:07.803"/>
    <p1510:client id="{0D28A405-6927-4D20-B03A-7962ACB496C7}" v="81" dt="2021-12-06T16:41:06.652"/>
    <p1510:client id="{17230769-35D5-45A0-A076-C95E5E957FFC}" v="143" dt="2021-12-07T19:51:30.756"/>
    <p1510:client id="{1A4586E5-6526-4B92-B8BC-57EBCF8EE0EC}" v="144" dt="2021-11-30T00:10:49.382"/>
    <p1510:client id="{1FF610C1-662E-4D17-9A40-EBBBE12809CA}" v="314" dt="2021-11-29T05:02:41.719"/>
    <p1510:client id="{2127931E-5B5B-4A61-B7DD-BD11A46FE055}" v="14" dt="2021-12-06T17:26:50.716"/>
    <p1510:client id="{22B0EF8E-3863-4E8A-A4F5-F0E02F2AD619}" v="193" dt="2021-12-01T08:49:55.132"/>
    <p1510:client id="{290ECDEF-64FD-4FC8-85FC-DE5AB15C5AEF}" v="1961" dt="2021-12-07T08:23:31.662"/>
    <p1510:client id="{2E4717A2-5561-4D7A-BD73-7D499ACD7885}" v="1725" dt="2021-11-29T07:15:24.464"/>
    <p1510:client id="{3461EBE6-48CB-419A-8B13-2460CE850113}" v="27" dt="2021-12-07T22:12:46.258"/>
    <p1510:client id="{3618BE42-5839-4C6C-9CF9-4F9B0BCFD0AC}" v="42" dt="2021-12-07T22:54:57.652"/>
    <p1510:client id="{370E8A59-85A1-4EF7-BC3F-B80D6387F080}" v="226" dt="2021-12-08T18:48:41.480"/>
    <p1510:client id="{482CE416-273D-40D2-A994-2F2C043945AE}" v="226" dt="2021-12-02T18:43:48.912"/>
    <p1510:client id="{5315B371-9810-47C1-8663-37164C854D2D}" v="694" dt="2021-12-05T05:18:09.690"/>
    <p1510:client id="{59FFECCF-2F86-4881-B9BB-2C84A546A3D3}" v="1570" dt="2021-12-07T22:01:04.118"/>
    <p1510:client id="{637B8BB7-A457-4C59-9414-8699E9FF2768}" v="18" dt="2021-12-06T18:46:56.739"/>
    <p1510:client id="{78FBA05F-BA27-4715-991C-96E3E3B58235}" v="39" dt="2021-12-08T17:49:23.550"/>
    <p1510:client id="{79035BD0-D69C-4A4A-8577-47712D9F4DFB}" v="970" dt="2021-12-07T20:26:12.322"/>
    <p1510:client id="{7BBC8613-0F8B-4D6D-837B-3121BBEF9307}" v="6" dt="2021-12-06T18:34:49.896"/>
    <p1510:client id="{7D56BFDD-4252-4712-9C55-69848315C52B}" v="312" dt="2021-12-01T19:38:59.397"/>
    <p1510:client id="{8B2DFE76-B7F8-47F5-A6C2-24ADAF5F646D}" v="1249" dt="2021-12-06T17:58:53.640"/>
    <p1510:client id="{96E50724-AB73-4ABD-9362-1F411FF400EF}" v="2474" dt="2021-12-08T07:37:12.545"/>
    <p1510:client id="{A4F3875E-9003-4873-92A0-202B2B1452DA}" v="463" dt="2021-12-01T18:57:10.273"/>
    <p1510:client id="{B2BBA00C-499B-4704-AFB4-0E0E6303276C}" v="193" dt="2021-12-07T18:08:19.415"/>
    <p1510:client id="{C2653EA8-E96A-47A3-990C-8549E6423351}" v="42" dt="2021-11-29T22:40:39.034"/>
    <p1510:client id="{C4D6EB00-927B-1D76-9F1F-7B00B58DBFAA}" v="18" dt="2021-12-07T22:12:18.522"/>
    <p1510:client id="{C602BAEF-8D8C-4388-820B-FE1D0AB91284}" v="869" dt="2021-12-07T20:53:06.253"/>
    <p1510:client id="{D24EEA25-AE28-4F60-A7C3-E7B85B39EEE4}" v="1830" dt="2021-12-07T23:28:22.292"/>
    <p1510:client id="{D6F2F211-8CA4-456F-AEF9-529AC431F96D}" v="53" dt="2021-11-29T23:11:28.678"/>
    <p1510:client id="{ECC1C9C0-A77B-4023-BBF2-D29DD2F2DB1C}" v="1602" dt="2021-12-06T22:10:39.2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, Bradley M FLNR:EX" userId="S::bradley.martin@gov.bc.ca::37c706e0-ff61-4ddf-a6a0-a392a479b38f" providerId="AD" clId="Web-{3618BE42-5839-4C6C-9CF9-4F9B0BCFD0AC}"/>
    <pc:docChg chg="delSld modSld">
      <pc:chgData name="Martin, Bradley M FLNR:EX" userId="S::bradley.martin@gov.bc.ca::37c706e0-ff61-4ddf-a6a0-a392a479b38f" providerId="AD" clId="Web-{3618BE42-5839-4C6C-9CF9-4F9B0BCFD0AC}" dt="2021-12-07T22:54:57.652" v="22" actId="1076"/>
      <pc:docMkLst>
        <pc:docMk/>
      </pc:docMkLst>
      <pc:sldChg chg="del">
        <pc:chgData name="Martin, Bradley M FLNR:EX" userId="S::bradley.martin@gov.bc.ca::37c706e0-ff61-4ddf-a6a0-a392a479b38f" providerId="AD" clId="Web-{3618BE42-5839-4C6C-9CF9-4F9B0BCFD0AC}" dt="2021-12-07T22:34:48.492" v="0"/>
        <pc:sldMkLst>
          <pc:docMk/>
          <pc:sldMk cId="324077171" sldId="371"/>
        </pc:sldMkLst>
      </pc:sldChg>
      <pc:sldChg chg="addSp modSp">
        <pc:chgData name="Martin, Bradley M FLNR:EX" userId="S::bradley.martin@gov.bc.ca::37c706e0-ff61-4ddf-a6a0-a392a479b38f" providerId="AD" clId="Web-{3618BE42-5839-4C6C-9CF9-4F9B0BCFD0AC}" dt="2021-12-07T22:54:57.652" v="22" actId="1076"/>
        <pc:sldMkLst>
          <pc:docMk/>
          <pc:sldMk cId="865317599" sldId="375"/>
        </pc:sldMkLst>
        <pc:spChg chg="add">
          <ac:chgData name="Martin, Bradley M FLNR:EX" userId="S::bradley.martin@gov.bc.ca::37c706e0-ff61-4ddf-a6a0-a392a479b38f" providerId="AD" clId="Web-{3618BE42-5839-4C6C-9CF9-4F9B0BCFD0AC}" dt="2021-12-07T22:53:24.994" v="1"/>
          <ac:spMkLst>
            <pc:docMk/>
            <pc:sldMk cId="865317599" sldId="375"/>
            <ac:spMk id="4" creationId="{C2F48938-1089-4CFB-9FE2-C92A749212A3}"/>
          </ac:spMkLst>
        </pc:spChg>
        <pc:spChg chg="add mod">
          <ac:chgData name="Martin, Bradley M FLNR:EX" userId="S::bradley.martin@gov.bc.ca::37c706e0-ff61-4ddf-a6a0-a392a479b38f" providerId="AD" clId="Web-{3618BE42-5839-4C6C-9CF9-4F9B0BCFD0AC}" dt="2021-12-07T22:54:57.652" v="22" actId="1076"/>
          <ac:spMkLst>
            <pc:docMk/>
            <pc:sldMk cId="865317599" sldId="375"/>
            <ac:spMk id="6" creationId="{B95D9167-18CA-4A9F-9B93-AA92D103CF14}"/>
          </ac:spMkLst>
        </pc:spChg>
      </pc:sldChg>
    </pc:docChg>
  </pc:docChgLst>
  <pc:docChgLst>
    <pc:chgData name="Richardson, Ashlin FLNR:EX" userId="S::ashlin.richardson@gov.bc.ca::d1a701de-3bff-4afd-a115-b81daed2fb6a" providerId="AD" clId="Web-{5315B371-9810-47C1-8663-37164C854D2D}"/>
    <pc:docChg chg="modSld">
      <pc:chgData name="Richardson, Ashlin FLNR:EX" userId="S::ashlin.richardson@gov.bc.ca::d1a701de-3bff-4afd-a115-b81daed2fb6a" providerId="AD" clId="Web-{5315B371-9810-47C1-8663-37164C854D2D}" dt="2021-12-05T05:18:08.206" v="352" actId="20577"/>
      <pc:docMkLst>
        <pc:docMk/>
      </pc:docMkLst>
      <pc:sldChg chg="addSp modSp">
        <pc:chgData name="Richardson, Ashlin FLNR:EX" userId="S::ashlin.richardson@gov.bc.ca::d1a701de-3bff-4afd-a115-b81daed2fb6a" providerId="AD" clId="Web-{5315B371-9810-47C1-8663-37164C854D2D}" dt="2021-12-05T04:58:02.508" v="120" actId="20577"/>
        <pc:sldMkLst>
          <pc:docMk/>
          <pc:sldMk cId="1131577668" sldId="312"/>
        </pc:sldMkLst>
        <pc:spChg chg="add mod">
          <ac:chgData name="Richardson, Ashlin FLNR:EX" userId="S::ashlin.richardson@gov.bc.ca::d1a701de-3bff-4afd-a115-b81daed2fb6a" providerId="AD" clId="Web-{5315B371-9810-47C1-8663-37164C854D2D}" dt="2021-12-05T04:58:02.508" v="120" actId="20577"/>
          <ac:spMkLst>
            <pc:docMk/>
            <pc:sldMk cId="1131577668" sldId="312"/>
            <ac:spMk id="2" creationId="{A5DF87E1-9ED8-44E0-BDC9-967104CC0767}"/>
          </ac:spMkLst>
        </pc:spChg>
      </pc:sldChg>
      <pc:sldChg chg="addSp delSp modSp">
        <pc:chgData name="Richardson, Ashlin FLNR:EX" userId="S::ashlin.richardson@gov.bc.ca::d1a701de-3bff-4afd-a115-b81daed2fb6a" providerId="AD" clId="Web-{5315B371-9810-47C1-8663-37164C854D2D}" dt="2021-12-05T04:58:10.196" v="122" actId="20577"/>
        <pc:sldMkLst>
          <pc:docMk/>
          <pc:sldMk cId="3759468336" sldId="313"/>
        </pc:sldMkLst>
        <pc:spChg chg="add del mod">
          <ac:chgData name="Richardson, Ashlin FLNR:EX" userId="S::ashlin.richardson@gov.bc.ca::d1a701de-3bff-4afd-a115-b81daed2fb6a" providerId="AD" clId="Web-{5315B371-9810-47C1-8663-37164C854D2D}" dt="2021-12-05T04:50:17.379" v="44"/>
          <ac:spMkLst>
            <pc:docMk/>
            <pc:sldMk cId="3759468336" sldId="313"/>
            <ac:spMk id="2" creationId="{86786579-28E8-45B5-87A4-A79867CE4184}"/>
          </ac:spMkLst>
        </pc:spChg>
        <pc:spChg chg="add mod">
          <ac:chgData name="Richardson, Ashlin FLNR:EX" userId="S::ashlin.richardson@gov.bc.ca::d1a701de-3bff-4afd-a115-b81daed2fb6a" providerId="AD" clId="Web-{5315B371-9810-47C1-8663-37164C854D2D}" dt="2021-12-05T04:58:10.196" v="122" actId="20577"/>
          <ac:spMkLst>
            <pc:docMk/>
            <pc:sldMk cId="3759468336" sldId="313"/>
            <ac:spMk id="5" creationId="{F9EF00FD-F298-4215-9A45-C8FA44EBB506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4:58:12.836" v="123" actId="20577"/>
        <pc:sldMkLst>
          <pc:docMk/>
          <pc:sldMk cId="1208858648" sldId="314"/>
        </pc:sldMkLst>
        <pc:spChg chg="add mod">
          <ac:chgData name="Richardson, Ashlin FLNR:EX" userId="S::ashlin.richardson@gov.bc.ca::d1a701de-3bff-4afd-a115-b81daed2fb6a" providerId="AD" clId="Web-{5315B371-9810-47C1-8663-37164C854D2D}" dt="2021-12-05T04:58:12.836" v="123" actId="20577"/>
          <ac:spMkLst>
            <pc:docMk/>
            <pc:sldMk cId="1208858648" sldId="314"/>
            <ac:spMk id="2" creationId="{F4DD7102-3B50-4010-ADC0-1A8C656AE2C1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4:56:43.086" v="109" actId="20577"/>
        <pc:sldMkLst>
          <pc:docMk/>
          <pc:sldMk cId="1056147372" sldId="315"/>
        </pc:sldMkLst>
        <pc:spChg chg="add mod">
          <ac:chgData name="Richardson, Ashlin FLNR:EX" userId="S::ashlin.richardson@gov.bc.ca::d1a701de-3bff-4afd-a115-b81daed2fb6a" providerId="AD" clId="Web-{5315B371-9810-47C1-8663-37164C854D2D}" dt="2021-12-05T04:56:43.086" v="109" actId="20577"/>
          <ac:spMkLst>
            <pc:docMk/>
            <pc:sldMk cId="1056147372" sldId="315"/>
            <ac:spMk id="2" creationId="{6EEB0AF0-44A0-45B3-B317-75B4F5A9F5A8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4:56:46.492" v="110" actId="20577"/>
        <pc:sldMkLst>
          <pc:docMk/>
          <pc:sldMk cId="4214668105" sldId="316"/>
        </pc:sldMkLst>
        <pc:spChg chg="add mod">
          <ac:chgData name="Richardson, Ashlin FLNR:EX" userId="S::ashlin.richardson@gov.bc.ca::d1a701de-3bff-4afd-a115-b81daed2fb6a" providerId="AD" clId="Web-{5315B371-9810-47C1-8663-37164C854D2D}" dt="2021-12-05T04:56:46.492" v="110" actId="20577"/>
          <ac:spMkLst>
            <pc:docMk/>
            <pc:sldMk cId="4214668105" sldId="316"/>
            <ac:spMk id="3" creationId="{3E51A63F-197F-44EA-9406-38D2460D5921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2:17.370" v="192" actId="20577"/>
        <pc:sldMkLst>
          <pc:docMk/>
          <pc:sldMk cId="770765301" sldId="317"/>
        </pc:sldMkLst>
        <pc:spChg chg="add mod">
          <ac:chgData name="Richardson, Ashlin FLNR:EX" userId="S::ashlin.richardson@gov.bc.ca::d1a701de-3bff-4afd-a115-b81daed2fb6a" providerId="AD" clId="Web-{5315B371-9810-47C1-8663-37164C854D2D}" dt="2021-12-05T05:02:17.370" v="192" actId="20577"/>
          <ac:spMkLst>
            <pc:docMk/>
            <pc:sldMk cId="770765301" sldId="317"/>
            <ac:spMk id="3" creationId="{4B9807C7-5645-463B-91F0-6C5B2B011A38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4:56:37.914" v="108" actId="20577"/>
        <pc:sldMkLst>
          <pc:docMk/>
          <pc:sldMk cId="4106863097" sldId="318"/>
        </pc:sldMkLst>
        <pc:spChg chg="add mod">
          <ac:chgData name="Richardson, Ashlin FLNR:EX" userId="S::ashlin.richardson@gov.bc.ca::d1a701de-3bff-4afd-a115-b81daed2fb6a" providerId="AD" clId="Web-{5315B371-9810-47C1-8663-37164C854D2D}" dt="2021-12-05T04:56:37.914" v="108" actId="20577"/>
          <ac:spMkLst>
            <pc:docMk/>
            <pc:sldMk cId="4106863097" sldId="318"/>
            <ac:spMk id="3" creationId="{789CECAD-F4EB-4740-9ED9-FB7088B18096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4:52:35.709" v="90" actId="20577"/>
        <pc:sldMkLst>
          <pc:docMk/>
          <pc:sldMk cId="587448042" sldId="319"/>
        </pc:sldMkLst>
        <pc:spChg chg="add mod">
          <ac:chgData name="Richardson, Ashlin FLNR:EX" userId="S::ashlin.richardson@gov.bc.ca::d1a701de-3bff-4afd-a115-b81daed2fb6a" providerId="AD" clId="Web-{5315B371-9810-47C1-8663-37164C854D2D}" dt="2021-12-05T04:52:35.709" v="90" actId="20577"/>
          <ac:spMkLst>
            <pc:docMk/>
            <pc:sldMk cId="587448042" sldId="319"/>
            <ac:spMk id="3" creationId="{D0B777B4-806A-4296-9EA4-F618A79C433C}"/>
          </ac:spMkLst>
        </pc:spChg>
      </pc:sldChg>
      <pc:sldChg chg="addSp">
        <pc:chgData name="Richardson, Ashlin FLNR:EX" userId="S::ashlin.richardson@gov.bc.ca::d1a701de-3bff-4afd-a115-b81daed2fb6a" providerId="AD" clId="Web-{5315B371-9810-47C1-8663-37164C854D2D}" dt="2021-12-05T04:52:39.677" v="92"/>
        <pc:sldMkLst>
          <pc:docMk/>
          <pc:sldMk cId="2501131235" sldId="320"/>
        </pc:sldMkLst>
        <pc:spChg chg="add">
          <ac:chgData name="Richardson, Ashlin FLNR:EX" userId="S::ashlin.richardson@gov.bc.ca::d1a701de-3bff-4afd-a115-b81daed2fb6a" providerId="AD" clId="Web-{5315B371-9810-47C1-8663-37164C854D2D}" dt="2021-12-05T04:52:39.677" v="92"/>
          <ac:spMkLst>
            <pc:docMk/>
            <pc:sldMk cId="2501131235" sldId="320"/>
            <ac:spMk id="3" creationId="{8E410EF4-4B79-480F-BE71-C3CC540FEFA8}"/>
          </ac:spMkLst>
        </pc:spChg>
      </pc:sldChg>
      <pc:sldChg chg="addSp">
        <pc:chgData name="Richardson, Ashlin FLNR:EX" userId="S::ashlin.richardson@gov.bc.ca::d1a701de-3bff-4afd-a115-b81daed2fb6a" providerId="AD" clId="Web-{5315B371-9810-47C1-8663-37164C854D2D}" dt="2021-12-05T04:52:38.412" v="91"/>
        <pc:sldMkLst>
          <pc:docMk/>
          <pc:sldMk cId="1248917682" sldId="321"/>
        </pc:sldMkLst>
        <pc:spChg chg="add">
          <ac:chgData name="Richardson, Ashlin FLNR:EX" userId="S::ashlin.richardson@gov.bc.ca::d1a701de-3bff-4afd-a115-b81daed2fb6a" providerId="AD" clId="Web-{5315B371-9810-47C1-8663-37164C854D2D}" dt="2021-12-05T04:52:38.412" v="91"/>
          <ac:spMkLst>
            <pc:docMk/>
            <pc:sldMk cId="1248917682" sldId="321"/>
            <ac:spMk id="3" creationId="{7234997A-5FA7-49C9-98E4-B10B8441BADF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17:25.143" v="345" actId="20577"/>
        <pc:sldMkLst>
          <pc:docMk/>
          <pc:sldMk cId="1484632292" sldId="322"/>
        </pc:sldMkLst>
        <pc:spChg chg="add mod">
          <ac:chgData name="Richardson, Ashlin FLNR:EX" userId="S::ashlin.richardson@gov.bc.ca::d1a701de-3bff-4afd-a115-b81daed2fb6a" providerId="AD" clId="Web-{5315B371-9810-47C1-8663-37164C854D2D}" dt="2021-12-05T05:17:25.143" v="345" actId="20577"/>
          <ac:spMkLst>
            <pc:docMk/>
            <pc:sldMk cId="1484632292" sldId="322"/>
            <ac:spMk id="3" creationId="{83F807D2-3ADC-4E13-A4B8-8B4CAD0779D4}"/>
          </ac:spMkLst>
        </pc:spChg>
      </pc:sldChg>
      <pc:sldChg chg="addSp delSp modSp">
        <pc:chgData name="Richardson, Ashlin FLNR:EX" userId="S::ashlin.richardson@gov.bc.ca::d1a701de-3bff-4afd-a115-b81daed2fb6a" providerId="AD" clId="Web-{5315B371-9810-47C1-8663-37164C854D2D}" dt="2021-12-05T05:02:25.557" v="194" actId="20577"/>
        <pc:sldMkLst>
          <pc:docMk/>
          <pc:sldMk cId="3620344428" sldId="323"/>
        </pc:sldMkLst>
        <pc:spChg chg="add del mod">
          <ac:chgData name="Richardson, Ashlin FLNR:EX" userId="S::ashlin.richardson@gov.bc.ca::d1a701de-3bff-4afd-a115-b81daed2fb6a" providerId="AD" clId="Web-{5315B371-9810-47C1-8663-37164C854D2D}" dt="2021-12-05T05:01:57.573" v="189"/>
          <ac:spMkLst>
            <pc:docMk/>
            <pc:sldMk cId="3620344428" sldId="323"/>
            <ac:spMk id="3" creationId="{A809391C-EE80-4CD4-8CA7-398E282AC3CF}"/>
          </ac:spMkLst>
        </pc:spChg>
        <pc:spChg chg="add mod">
          <ac:chgData name="Richardson, Ashlin FLNR:EX" userId="S::ashlin.richardson@gov.bc.ca::d1a701de-3bff-4afd-a115-b81daed2fb6a" providerId="AD" clId="Web-{5315B371-9810-47C1-8663-37164C854D2D}" dt="2021-12-05T05:02:25.557" v="194" actId="20577"/>
          <ac:spMkLst>
            <pc:docMk/>
            <pc:sldMk cId="3620344428" sldId="323"/>
            <ac:spMk id="5" creationId="{C9F83E0E-906D-4BAA-9400-97C5CA81979C}"/>
          </ac:spMkLst>
        </pc:spChg>
      </pc:sldChg>
      <pc:sldChg chg="addSp delSp modSp">
        <pc:chgData name="Richardson, Ashlin FLNR:EX" userId="S::ashlin.richardson@gov.bc.ca::d1a701de-3bff-4afd-a115-b81daed2fb6a" providerId="AD" clId="Web-{5315B371-9810-47C1-8663-37164C854D2D}" dt="2021-12-05T05:02:22.323" v="193" actId="20577"/>
        <pc:sldMkLst>
          <pc:docMk/>
          <pc:sldMk cId="4028482379" sldId="324"/>
        </pc:sldMkLst>
        <pc:spChg chg="add del">
          <ac:chgData name="Richardson, Ashlin FLNR:EX" userId="S::ashlin.richardson@gov.bc.ca::d1a701de-3bff-4afd-a115-b81daed2fb6a" providerId="AD" clId="Web-{5315B371-9810-47C1-8663-37164C854D2D}" dt="2021-12-05T04:58:51.962" v="130"/>
          <ac:spMkLst>
            <pc:docMk/>
            <pc:sldMk cId="4028482379" sldId="324"/>
            <ac:spMk id="3" creationId="{4160FBFE-3668-4E40-9EE5-211E6FEAC5B3}"/>
          </ac:spMkLst>
        </pc:spChg>
        <pc:spChg chg="add del">
          <ac:chgData name="Richardson, Ashlin FLNR:EX" userId="S::ashlin.richardson@gov.bc.ca::d1a701de-3bff-4afd-a115-b81daed2fb6a" providerId="AD" clId="Web-{5315B371-9810-47C1-8663-37164C854D2D}" dt="2021-12-05T04:59:01.587" v="132"/>
          <ac:spMkLst>
            <pc:docMk/>
            <pc:sldMk cId="4028482379" sldId="324"/>
            <ac:spMk id="5" creationId="{788ABFEF-7876-4318-A296-C9F42AAFD30D}"/>
          </ac:spMkLst>
        </pc:spChg>
        <pc:spChg chg="add mod">
          <ac:chgData name="Richardson, Ashlin FLNR:EX" userId="S::ashlin.richardson@gov.bc.ca::d1a701de-3bff-4afd-a115-b81daed2fb6a" providerId="AD" clId="Web-{5315B371-9810-47C1-8663-37164C854D2D}" dt="2021-12-05T04:59:11.259" v="136" actId="1076"/>
          <ac:spMkLst>
            <pc:docMk/>
            <pc:sldMk cId="4028482379" sldId="324"/>
            <ac:spMk id="8" creationId="{28834C97-DA6F-4109-9DB6-FF74EAEC5DC3}"/>
          </ac:spMkLst>
        </pc:spChg>
        <pc:spChg chg="add del mod">
          <ac:chgData name="Richardson, Ashlin FLNR:EX" userId="S::ashlin.richardson@gov.bc.ca::d1a701de-3bff-4afd-a115-b81daed2fb6a" providerId="AD" clId="Web-{5315B371-9810-47C1-8663-37164C854D2D}" dt="2021-12-05T05:01:51.385" v="185"/>
          <ac:spMkLst>
            <pc:docMk/>
            <pc:sldMk cId="4028482379" sldId="324"/>
            <ac:spMk id="10" creationId="{9711450B-3890-4BB9-ACCD-742F65E33C68}"/>
          </ac:spMkLst>
        </pc:spChg>
        <pc:spChg chg="add mod">
          <ac:chgData name="Richardson, Ashlin FLNR:EX" userId="S::ashlin.richardson@gov.bc.ca::d1a701de-3bff-4afd-a115-b81daed2fb6a" providerId="AD" clId="Web-{5315B371-9810-47C1-8663-37164C854D2D}" dt="2021-12-05T05:02:22.323" v="193" actId="20577"/>
          <ac:spMkLst>
            <pc:docMk/>
            <pc:sldMk cId="4028482379" sldId="324"/>
            <ac:spMk id="12" creationId="{A14DBF28-3C6A-4F97-A7B7-BD0D02FEBE23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17:20.862" v="343" actId="20577"/>
        <pc:sldMkLst>
          <pc:docMk/>
          <pc:sldMk cId="1018288847" sldId="325"/>
        </pc:sldMkLst>
        <pc:spChg chg="add mod">
          <ac:chgData name="Richardson, Ashlin FLNR:EX" userId="S::ashlin.richardson@gov.bc.ca::d1a701de-3bff-4afd-a115-b81daed2fb6a" providerId="AD" clId="Web-{5315B371-9810-47C1-8663-37164C854D2D}" dt="2021-12-05T05:17:20.862" v="343" actId="20577"/>
          <ac:spMkLst>
            <pc:docMk/>
            <pc:sldMk cId="1018288847" sldId="325"/>
            <ac:spMk id="3" creationId="{C670EAB5-6272-4B97-BB52-7D542CB118D0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3:25.605" v="245" actId="20577"/>
        <pc:sldMkLst>
          <pc:docMk/>
          <pc:sldMk cId="2798453607" sldId="326"/>
        </pc:sldMkLst>
        <pc:spChg chg="add mod">
          <ac:chgData name="Richardson, Ashlin FLNR:EX" userId="S::ashlin.richardson@gov.bc.ca::d1a701de-3bff-4afd-a115-b81daed2fb6a" providerId="AD" clId="Web-{5315B371-9810-47C1-8663-37164C854D2D}" dt="2021-12-05T05:03:25.605" v="245" actId="20577"/>
          <ac:spMkLst>
            <pc:docMk/>
            <pc:sldMk cId="2798453607" sldId="326"/>
            <ac:spMk id="3" creationId="{826059D6-42BF-4B4C-AFF5-DB9E53996773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17:17.221" v="341" actId="20577"/>
        <pc:sldMkLst>
          <pc:docMk/>
          <pc:sldMk cId="3743190058" sldId="327"/>
        </pc:sldMkLst>
        <pc:spChg chg="add mod">
          <ac:chgData name="Richardson, Ashlin FLNR:EX" userId="S::ashlin.richardson@gov.bc.ca::d1a701de-3bff-4afd-a115-b81daed2fb6a" providerId="AD" clId="Web-{5315B371-9810-47C1-8663-37164C854D2D}" dt="2021-12-05T05:17:17.221" v="341" actId="20577"/>
          <ac:spMkLst>
            <pc:docMk/>
            <pc:sldMk cId="3743190058" sldId="327"/>
            <ac:spMk id="3" creationId="{240A2CCD-5176-4C21-8756-1EF92E80F541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3:28.886" v="248" actId="20577"/>
        <pc:sldMkLst>
          <pc:docMk/>
          <pc:sldMk cId="1699202170" sldId="328"/>
        </pc:sldMkLst>
        <pc:spChg chg="add mod">
          <ac:chgData name="Richardson, Ashlin FLNR:EX" userId="S::ashlin.richardson@gov.bc.ca::d1a701de-3bff-4afd-a115-b81daed2fb6a" providerId="AD" clId="Web-{5315B371-9810-47C1-8663-37164C854D2D}" dt="2021-12-05T05:03:28.886" v="248" actId="20577"/>
          <ac:spMkLst>
            <pc:docMk/>
            <pc:sldMk cId="1699202170" sldId="328"/>
            <ac:spMk id="3" creationId="{CD386DCC-DD96-4FC0-BE3F-FA3FD72EAC79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3:57.746" v="267" actId="20577"/>
        <pc:sldMkLst>
          <pc:docMk/>
          <pc:sldMk cId="1208552962" sldId="329"/>
        </pc:sldMkLst>
        <pc:spChg chg="add mod">
          <ac:chgData name="Richardson, Ashlin FLNR:EX" userId="S::ashlin.richardson@gov.bc.ca::d1a701de-3bff-4afd-a115-b81daed2fb6a" providerId="AD" clId="Web-{5315B371-9810-47C1-8663-37164C854D2D}" dt="2021-12-05T05:03:57.746" v="267" actId="20577"/>
          <ac:spMkLst>
            <pc:docMk/>
            <pc:sldMk cId="1208552962" sldId="329"/>
            <ac:spMk id="3" creationId="{0440BCEC-4AD1-4210-9A7C-64BF48D6868F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3:32.620" v="251" actId="20577"/>
        <pc:sldMkLst>
          <pc:docMk/>
          <pc:sldMk cId="4123821452" sldId="330"/>
        </pc:sldMkLst>
        <pc:spChg chg="add mod">
          <ac:chgData name="Richardson, Ashlin FLNR:EX" userId="S::ashlin.richardson@gov.bc.ca::d1a701de-3bff-4afd-a115-b81daed2fb6a" providerId="AD" clId="Web-{5315B371-9810-47C1-8663-37164C854D2D}" dt="2021-12-05T05:03:32.620" v="251" actId="20577"/>
          <ac:spMkLst>
            <pc:docMk/>
            <pc:sldMk cId="4123821452" sldId="330"/>
            <ac:spMk id="3" creationId="{FEFAB253-9E29-433A-BBA1-7406B0682919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4:00.918" v="270" actId="20577"/>
        <pc:sldMkLst>
          <pc:docMk/>
          <pc:sldMk cId="1221953047" sldId="331"/>
        </pc:sldMkLst>
        <pc:spChg chg="add mod">
          <ac:chgData name="Richardson, Ashlin FLNR:EX" userId="S::ashlin.richardson@gov.bc.ca::d1a701de-3bff-4afd-a115-b81daed2fb6a" providerId="AD" clId="Web-{5315B371-9810-47C1-8663-37164C854D2D}" dt="2021-12-05T05:04:00.918" v="270" actId="20577"/>
          <ac:spMkLst>
            <pc:docMk/>
            <pc:sldMk cId="1221953047" sldId="331"/>
            <ac:spMk id="3" creationId="{B6A29D3E-AEBF-4CE8-BFF2-35EB4A7537AE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4:38.308" v="276" actId="20577"/>
        <pc:sldMkLst>
          <pc:docMk/>
          <pc:sldMk cId="4266758418" sldId="332"/>
        </pc:sldMkLst>
        <pc:spChg chg="add mod">
          <ac:chgData name="Richardson, Ashlin FLNR:EX" userId="S::ashlin.richardson@gov.bc.ca::d1a701de-3bff-4afd-a115-b81daed2fb6a" providerId="AD" clId="Web-{5315B371-9810-47C1-8663-37164C854D2D}" dt="2021-12-05T05:04:38.308" v="276" actId="20577"/>
          <ac:spMkLst>
            <pc:docMk/>
            <pc:sldMk cId="4266758418" sldId="332"/>
            <ac:spMk id="3" creationId="{D678D59E-54B3-485A-B42B-52D46BB0E694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4:04.839" v="273" actId="20577"/>
        <pc:sldMkLst>
          <pc:docMk/>
          <pc:sldMk cId="1276009019" sldId="333"/>
        </pc:sldMkLst>
        <pc:spChg chg="add mod">
          <ac:chgData name="Richardson, Ashlin FLNR:EX" userId="S::ashlin.richardson@gov.bc.ca::d1a701de-3bff-4afd-a115-b81daed2fb6a" providerId="AD" clId="Web-{5315B371-9810-47C1-8663-37164C854D2D}" dt="2021-12-05T05:04:04.839" v="273" actId="20577"/>
          <ac:spMkLst>
            <pc:docMk/>
            <pc:sldMk cId="1276009019" sldId="333"/>
            <ac:spMk id="3" creationId="{B5F35CA6-D238-42F1-8771-25051368D549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4:46.887" v="281" actId="20577"/>
        <pc:sldMkLst>
          <pc:docMk/>
          <pc:sldMk cId="800325164" sldId="335"/>
        </pc:sldMkLst>
        <pc:spChg chg="add mod">
          <ac:chgData name="Richardson, Ashlin FLNR:EX" userId="S::ashlin.richardson@gov.bc.ca::d1a701de-3bff-4afd-a115-b81daed2fb6a" providerId="AD" clId="Web-{5315B371-9810-47C1-8663-37164C854D2D}" dt="2021-12-05T05:04:46.887" v="281" actId="20577"/>
          <ac:spMkLst>
            <pc:docMk/>
            <pc:sldMk cId="800325164" sldId="335"/>
            <ac:spMk id="3" creationId="{45BEB538-7F4E-4773-8DBD-D12291953A97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04:41.855" v="278" actId="20577"/>
        <pc:sldMkLst>
          <pc:docMk/>
          <pc:sldMk cId="353558736" sldId="336"/>
        </pc:sldMkLst>
        <pc:spChg chg="add mod">
          <ac:chgData name="Richardson, Ashlin FLNR:EX" userId="S::ashlin.richardson@gov.bc.ca::d1a701de-3bff-4afd-a115-b81daed2fb6a" providerId="AD" clId="Web-{5315B371-9810-47C1-8663-37164C854D2D}" dt="2021-12-05T05:04:41.855" v="278" actId="20577"/>
          <ac:spMkLst>
            <pc:docMk/>
            <pc:sldMk cId="353558736" sldId="336"/>
            <ac:spMk id="3" creationId="{F46A3664-34F8-4081-9F9E-3AB56E4D0FAE}"/>
          </ac:spMkLst>
        </pc:spChg>
      </pc:sldChg>
      <pc:sldChg chg="addSp delSp modSp">
        <pc:chgData name="Richardson, Ashlin FLNR:EX" userId="S::ashlin.richardson@gov.bc.ca::d1a701de-3bff-4afd-a115-b81daed2fb6a" providerId="AD" clId="Web-{5315B371-9810-47C1-8663-37164C854D2D}" dt="2021-12-05T05:18:08.206" v="352" actId="20577"/>
        <pc:sldMkLst>
          <pc:docMk/>
          <pc:sldMk cId="3883950014" sldId="337"/>
        </pc:sldMkLst>
        <pc:spChg chg="add del mod">
          <ac:chgData name="Richardson, Ashlin FLNR:EX" userId="S::ashlin.richardson@gov.bc.ca::d1a701de-3bff-4afd-a115-b81daed2fb6a" providerId="AD" clId="Web-{5315B371-9810-47C1-8663-37164C854D2D}" dt="2021-12-05T05:15:38.627" v="334"/>
          <ac:spMkLst>
            <pc:docMk/>
            <pc:sldMk cId="3883950014" sldId="337"/>
            <ac:spMk id="2" creationId="{2E499B58-6E27-436D-8AE0-24C31C2F327D}"/>
          </ac:spMkLst>
        </pc:spChg>
        <pc:spChg chg="add mod">
          <ac:chgData name="Richardson, Ashlin FLNR:EX" userId="S::ashlin.richardson@gov.bc.ca::d1a701de-3bff-4afd-a115-b81daed2fb6a" providerId="AD" clId="Web-{5315B371-9810-47C1-8663-37164C854D2D}" dt="2021-12-05T05:18:08.206" v="352" actId="20577"/>
          <ac:spMkLst>
            <pc:docMk/>
            <pc:sldMk cId="3883950014" sldId="337"/>
            <ac:spMk id="4" creationId="{16D9713C-CC49-48EB-B432-FD9E18B259C9}"/>
          </ac:spMkLst>
        </pc:spChg>
      </pc:sldChg>
      <pc:sldChg chg="addSp delSp modSp">
        <pc:chgData name="Richardson, Ashlin FLNR:EX" userId="S::ashlin.richardson@gov.bc.ca::d1a701de-3bff-4afd-a115-b81daed2fb6a" providerId="AD" clId="Web-{5315B371-9810-47C1-8663-37164C854D2D}" dt="2021-12-05T05:18:01.393" v="350" actId="20577"/>
        <pc:sldMkLst>
          <pc:docMk/>
          <pc:sldMk cId="2133955428" sldId="338"/>
        </pc:sldMkLst>
        <pc:spChg chg="add del mod">
          <ac:chgData name="Richardson, Ashlin FLNR:EX" userId="S::ashlin.richardson@gov.bc.ca::d1a701de-3bff-4afd-a115-b81daed2fb6a" providerId="AD" clId="Web-{5315B371-9810-47C1-8663-37164C854D2D}" dt="2021-12-05T05:15:35.142" v="332"/>
          <ac:spMkLst>
            <pc:docMk/>
            <pc:sldMk cId="2133955428" sldId="338"/>
            <ac:spMk id="3" creationId="{2C563840-3664-4972-91C0-BE17CC1571AB}"/>
          </ac:spMkLst>
        </pc:spChg>
        <pc:spChg chg="add mod">
          <ac:chgData name="Richardson, Ashlin FLNR:EX" userId="S::ashlin.richardson@gov.bc.ca::d1a701de-3bff-4afd-a115-b81daed2fb6a" providerId="AD" clId="Web-{5315B371-9810-47C1-8663-37164C854D2D}" dt="2021-12-05T05:18:01.393" v="350" actId="20577"/>
          <ac:spMkLst>
            <pc:docMk/>
            <pc:sldMk cId="2133955428" sldId="338"/>
            <ac:spMk id="5" creationId="{4F99FD0A-3BB5-48CE-8E22-59277BE683B6}"/>
          </ac:spMkLst>
        </pc:spChg>
      </pc:sldChg>
      <pc:sldChg chg="addSp modSp">
        <pc:chgData name="Richardson, Ashlin FLNR:EX" userId="S::ashlin.richardson@gov.bc.ca::d1a701de-3bff-4afd-a115-b81daed2fb6a" providerId="AD" clId="Web-{5315B371-9810-47C1-8663-37164C854D2D}" dt="2021-12-05T05:17:56.722" v="349" actId="20577"/>
        <pc:sldMkLst>
          <pc:docMk/>
          <pc:sldMk cId="2430638197" sldId="339"/>
        </pc:sldMkLst>
        <pc:spChg chg="add mod">
          <ac:chgData name="Richardson, Ashlin FLNR:EX" userId="S::ashlin.richardson@gov.bc.ca::d1a701de-3bff-4afd-a115-b81daed2fb6a" providerId="AD" clId="Web-{5315B371-9810-47C1-8663-37164C854D2D}" dt="2021-12-05T05:17:56.722" v="349" actId="20577"/>
          <ac:spMkLst>
            <pc:docMk/>
            <pc:sldMk cId="2430638197" sldId="339"/>
            <ac:spMk id="3" creationId="{D9EC2DBB-002A-4F9D-91E4-6972B313A5FB}"/>
          </ac:spMkLst>
        </pc:spChg>
      </pc:sldChg>
    </pc:docChg>
  </pc:docChgLst>
  <pc:docChgLst>
    <pc:chgData name="Richardson, Ashlin FLNR:EX" userId="S::ashlin.richardson@gov.bc.ca::d1a701de-3bff-4afd-a115-b81daed2fb6a" providerId="AD" clId="Web-{3461EBE6-48CB-419A-8B13-2460CE850113}"/>
    <pc:docChg chg="modSld">
      <pc:chgData name="Richardson, Ashlin FLNR:EX" userId="S::ashlin.richardson@gov.bc.ca::d1a701de-3bff-4afd-a115-b81daed2fb6a" providerId="AD" clId="Web-{3461EBE6-48CB-419A-8B13-2460CE850113}" dt="2021-12-07T22:12:46.258" v="24" actId="1076"/>
      <pc:docMkLst>
        <pc:docMk/>
      </pc:docMkLst>
      <pc:sldChg chg="addSp delSp modSp">
        <pc:chgData name="Richardson, Ashlin FLNR:EX" userId="S::ashlin.richardson@gov.bc.ca::d1a701de-3bff-4afd-a115-b81daed2fb6a" providerId="AD" clId="Web-{3461EBE6-48CB-419A-8B13-2460CE850113}" dt="2021-12-07T22:12:46.258" v="24" actId="1076"/>
        <pc:sldMkLst>
          <pc:docMk/>
          <pc:sldMk cId="504372972" sldId="373"/>
        </pc:sldMkLst>
        <pc:spChg chg="mod">
          <ac:chgData name="Richardson, Ashlin FLNR:EX" userId="S::ashlin.richardson@gov.bc.ca::d1a701de-3bff-4afd-a115-b81daed2fb6a" providerId="AD" clId="Web-{3461EBE6-48CB-419A-8B13-2460CE850113}" dt="2021-12-07T22:12:43.383" v="23" actId="1076"/>
          <ac:spMkLst>
            <pc:docMk/>
            <pc:sldMk cId="504372972" sldId="373"/>
            <ac:spMk id="2" creationId="{6C31B3B2-F1D6-4069-A0C5-D4AAD37F44B8}"/>
          </ac:spMkLst>
        </pc:spChg>
        <pc:spChg chg="mod">
          <ac:chgData name="Richardson, Ashlin FLNR:EX" userId="S::ashlin.richardson@gov.bc.ca::d1a701de-3bff-4afd-a115-b81daed2fb6a" providerId="AD" clId="Web-{3461EBE6-48CB-419A-8B13-2460CE850113}" dt="2021-12-07T22:12:46.258" v="24" actId="1076"/>
          <ac:spMkLst>
            <pc:docMk/>
            <pc:sldMk cId="504372972" sldId="373"/>
            <ac:spMk id="3" creationId="{41F57550-3FB8-4FD9-95B6-A28EA85944B1}"/>
          </ac:spMkLst>
        </pc:spChg>
        <pc:picChg chg="del">
          <ac:chgData name="Richardson, Ashlin FLNR:EX" userId="S::ashlin.richardson@gov.bc.ca::d1a701de-3bff-4afd-a115-b81daed2fb6a" providerId="AD" clId="Web-{3461EBE6-48CB-419A-8B13-2460CE850113}" dt="2021-12-07T22:11:17.976" v="1"/>
          <ac:picMkLst>
            <pc:docMk/>
            <pc:sldMk cId="504372972" sldId="373"/>
            <ac:picMk id="4" creationId="{B3C4BC6A-C83C-4547-8F4B-F530E9DB88B7}"/>
          </ac:picMkLst>
        </pc:picChg>
        <pc:picChg chg="add mod modCrop">
          <ac:chgData name="Richardson, Ashlin FLNR:EX" userId="S::ashlin.richardson@gov.bc.ca::d1a701de-3bff-4afd-a115-b81daed2fb6a" providerId="AD" clId="Web-{3461EBE6-48CB-419A-8B13-2460CE850113}" dt="2021-12-07T22:12:01.085" v="9" actId="1076"/>
          <ac:picMkLst>
            <pc:docMk/>
            <pc:sldMk cId="504372972" sldId="373"/>
            <ac:picMk id="5" creationId="{E314DEA8-9CA6-4076-B8C6-08841FF41466}"/>
          </ac:picMkLst>
        </pc:picChg>
      </pc:sldChg>
    </pc:docChg>
  </pc:docChgLst>
  <pc:docChgLst>
    <pc:chgData name="Richardson, Ashlin FLNR:EX" userId="S::ashlin.richardson@gov.bc.ca::d1a701de-3bff-4afd-a115-b81daed2fb6a" providerId="AD" clId="Web-{1A4586E5-6526-4B92-B8BC-57EBCF8EE0EC}"/>
    <pc:docChg chg="addSld modSld">
      <pc:chgData name="Richardson, Ashlin FLNR:EX" userId="S::ashlin.richardson@gov.bc.ca::d1a701de-3bff-4afd-a115-b81daed2fb6a" providerId="AD" clId="Web-{1A4586E5-6526-4B92-B8BC-57EBCF8EE0EC}" dt="2021-11-30T00:10:49.382" v="73" actId="20577"/>
      <pc:docMkLst>
        <pc:docMk/>
      </pc:docMkLst>
      <pc:sldChg chg="modSp">
        <pc:chgData name="Richardson, Ashlin FLNR:EX" userId="S::ashlin.richardson@gov.bc.ca::d1a701de-3bff-4afd-a115-b81daed2fb6a" providerId="AD" clId="Web-{1A4586E5-6526-4B92-B8BC-57EBCF8EE0EC}" dt="2021-11-30T00:06:32.411" v="25" actId="20577"/>
        <pc:sldMkLst>
          <pc:docMk/>
          <pc:sldMk cId="739726430" sldId="294"/>
        </pc:sldMkLst>
        <pc:spChg chg="mod">
          <ac:chgData name="Richardson, Ashlin FLNR:EX" userId="S::ashlin.richardson@gov.bc.ca::d1a701de-3bff-4afd-a115-b81daed2fb6a" providerId="AD" clId="Web-{1A4586E5-6526-4B92-B8BC-57EBCF8EE0EC}" dt="2021-11-30T00:06:32.411" v="25" actId="20577"/>
          <ac:spMkLst>
            <pc:docMk/>
            <pc:sldMk cId="739726430" sldId="294"/>
            <ac:spMk id="2" creationId="{98D51B5D-1535-4118-B61C-5236077AE421}"/>
          </ac:spMkLst>
        </pc:spChg>
      </pc:sldChg>
      <pc:sldChg chg="modSp add replId">
        <pc:chgData name="Richardson, Ashlin FLNR:EX" userId="S::ashlin.richardson@gov.bc.ca::d1a701de-3bff-4afd-a115-b81daed2fb6a" providerId="AD" clId="Web-{1A4586E5-6526-4B92-B8BC-57EBCF8EE0EC}" dt="2021-11-30T00:10:49.382" v="73" actId="20577"/>
        <pc:sldMkLst>
          <pc:docMk/>
          <pc:sldMk cId="942847594" sldId="295"/>
        </pc:sldMkLst>
        <pc:spChg chg="mod">
          <ac:chgData name="Richardson, Ashlin FLNR:EX" userId="S::ashlin.richardson@gov.bc.ca::d1a701de-3bff-4afd-a115-b81daed2fb6a" providerId="AD" clId="Web-{1A4586E5-6526-4B92-B8BC-57EBCF8EE0EC}" dt="2021-11-30T00:10:49.382" v="73" actId="20577"/>
          <ac:spMkLst>
            <pc:docMk/>
            <pc:sldMk cId="942847594" sldId="295"/>
            <ac:spMk id="2" creationId="{98D51B5D-1535-4118-B61C-5236077AE421}"/>
          </ac:spMkLst>
        </pc:spChg>
      </pc:sldChg>
    </pc:docChg>
  </pc:docChgLst>
  <pc:docChgLst>
    <pc:chgData name="Richardson, Ashlin FLNR:EX" userId="S::ashlin.richardson@gov.bc.ca::d1a701de-3bff-4afd-a115-b81daed2fb6a" providerId="AD" clId="Web-{290ECDEF-64FD-4FC8-85FC-DE5AB15C5AEF}"/>
    <pc:docChg chg="addSld delSld modSld sldOrd">
      <pc:chgData name="Richardson, Ashlin FLNR:EX" userId="S::ashlin.richardson@gov.bc.ca::d1a701de-3bff-4afd-a115-b81daed2fb6a" providerId="AD" clId="Web-{290ECDEF-64FD-4FC8-85FC-DE5AB15C5AEF}" dt="2021-12-07T08:23:31.069" v="1104" actId="1076"/>
      <pc:docMkLst>
        <pc:docMk/>
      </pc:docMkLst>
      <pc:sldChg chg="modSp">
        <pc:chgData name="Richardson, Ashlin FLNR:EX" userId="S::ashlin.richardson@gov.bc.ca::d1a701de-3bff-4afd-a115-b81daed2fb6a" providerId="AD" clId="Web-{290ECDEF-64FD-4FC8-85FC-DE5AB15C5AEF}" dt="2021-12-07T03:53:06.689" v="33" actId="20577"/>
        <pc:sldMkLst>
          <pc:docMk/>
          <pc:sldMk cId="887038770" sldId="273"/>
        </pc:sldMkLst>
        <pc:spChg chg="mod">
          <ac:chgData name="Richardson, Ashlin FLNR:EX" userId="S::ashlin.richardson@gov.bc.ca::d1a701de-3bff-4afd-a115-b81daed2fb6a" providerId="AD" clId="Web-{290ECDEF-64FD-4FC8-85FC-DE5AB15C5AEF}" dt="2021-12-07T03:53:06.689" v="33" actId="20577"/>
          <ac:spMkLst>
            <pc:docMk/>
            <pc:sldMk cId="887038770" sldId="273"/>
            <ac:spMk id="6" creationId="{3132F208-6983-480D-BF71-F0B140D045A3}"/>
          </ac:spMkLst>
        </pc:spChg>
      </pc:sldChg>
      <pc:sldChg chg="del">
        <pc:chgData name="Richardson, Ashlin FLNR:EX" userId="S::ashlin.richardson@gov.bc.ca::d1a701de-3bff-4afd-a115-b81daed2fb6a" providerId="AD" clId="Web-{290ECDEF-64FD-4FC8-85FC-DE5AB15C5AEF}" dt="2021-12-07T03:40:02.303" v="8"/>
        <pc:sldMkLst>
          <pc:docMk/>
          <pc:sldMk cId="3567976775" sldId="293"/>
        </pc:sldMkLst>
      </pc:sldChg>
      <pc:sldChg chg="del">
        <pc:chgData name="Richardson, Ashlin FLNR:EX" userId="S::ashlin.richardson@gov.bc.ca::d1a701de-3bff-4afd-a115-b81daed2fb6a" providerId="AD" clId="Web-{290ECDEF-64FD-4FC8-85FC-DE5AB15C5AEF}" dt="2021-12-07T03:39:46.943" v="6"/>
        <pc:sldMkLst>
          <pc:docMk/>
          <pc:sldMk cId="4043181938" sldId="301"/>
        </pc:sldMkLst>
      </pc:sldChg>
      <pc:sldChg chg="del">
        <pc:chgData name="Richardson, Ashlin FLNR:EX" userId="S::ashlin.richardson@gov.bc.ca::d1a701de-3bff-4afd-a115-b81daed2fb6a" providerId="AD" clId="Web-{290ECDEF-64FD-4FC8-85FC-DE5AB15C5AEF}" dt="2021-12-07T03:39:57.850" v="7"/>
        <pc:sldMkLst>
          <pc:docMk/>
          <pc:sldMk cId="3078311583" sldId="309"/>
        </pc:sldMkLst>
      </pc:sldChg>
      <pc:sldChg chg="addSp modSp mod setBg">
        <pc:chgData name="Richardson, Ashlin FLNR:EX" userId="S::ashlin.richardson@gov.bc.ca::d1a701de-3bff-4afd-a115-b81daed2fb6a" providerId="AD" clId="Web-{290ECDEF-64FD-4FC8-85FC-DE5AB15C5AEF}" dt="2021-12-07T07:51:59.876" v="478" actId="20577"/>
        <pc:sldMkLst>
          <pc:docMk/>
          <pc:sldMk cId="450149741" sldId="344"/>
        </pc:sldMkLst>
        <pc:spChg chg="add mod">
          <ac:chgData name="Richardson, Ashlin FLNR:EX" userId="S::ashlin.richardson@gov.bc.ca::d1a701de-3bff-4afd-a115-b81daed2fb6a" providerId="AD" clId="Web-{290ECDEF-64FD-4FC8-85FC-DE5AB15C5AEF}" dt="2021-12-07T07:51:59.876" v="478" actId="20577"/>
          <ac:spMkLst>
            <pc:docMk/>
            <pc:sldMk cId="450149741" sldId="344"/>
            <ac:spMk id="4" creationId="{7F78E762-27E4-4CEA-8849-5ED71217C29D}"/>
          </ac:spMkLst>
        </pc:spChg>
        <pc:picChg chg="mod">
          <ac:chgData name="Richardson, Ashlin FLNR:EX" userId="S::ashlin.richardson@gov.bc.ca::d1a701de-3bff-4afd-a115-b81daed2fb6a" providerId="AD" clId="Web-{290ECDEF-64FD-4FC8-85FC-DE5AB15C5AEF}" dt="2021-12-07T03:43:53.884" v="12" actId="1076"/>
          <ac:picMkLst>
            <pc:docMk/>
            <pc:sldMk cId="450149741" sldId="344"/>
            <ac:picMk id="2" creationId="{27263A61-370B-4D3F-AADB-85FC418FCAB1}"/>
          </ac:picMkLst>
        </pc:picChg>
      </pc:sldChg>
      <pc:sldChg chg="addSp delSp modSp mod setBg">
        <pc:chgData name="Richardson, Ashlin FLNR:EX" userId="S::ashlin.richardson@gov.bc.ca::d1a701de-3bff-4afd-a115-b81daed2fb6a" providerId="AD" clId="Web-{290ECDEF-64FD-4FC8-85FC-DE5AB15C5AEF}" dt="2021-12-07T07:53:07.830" v="494" actId="1076"/>
        <pc:sldMkLst>
          <pc:docMk/>
          <pc:sldMk cId="1141815672" sldId="345"/>
        </pc:sldMkLst>
        <pc:spChg chg="add del mod">
          <ac:chgData name="Richardson, Ashlin FLNR:EX" userId="S::ashlin.richardson@gov.bc.ca::d1a701de-3bff-4afd-a115-b81daed2fb6a" providerId="AD" clId="Web-{290ECDEF-64FD-4FC8-85FC-DE5AB15C5AEF}" dt="2021-12-07T07:52:18.204" v="481"/>
          <ac:spMkLst>
            <pc:docMk/>
            <pc:sldMk cId="1141815672" sldId="345"/>
            <ac:spMk id="2" creationId="{B70C9EA8-1F17-4A30-BE4A-A4307C347411}"/>
          </ac:spMkLst>
        </pc:spChg>
        <pc:spChg chg="add mod">
          <ac:chgData name="Richardson, Ashlin FLNR:EX" userId="S::ashlin.richardson@gov.bc.ca::d1a701de-3bff-4afd-a115-b81daed2fb6a" providerId="AD" clId="Web-{290ECDEF-64FD-4FC8-85FC-DE5AB15C5AEF}" dt="2021-12-07T07:52:28.329" v="486" actId="20577"/>
          <ac:spMkLst>
            <pc:docMk/>
            <pc:sldMk cId="1141815672" sldId="345"/>
            <ac:spMk id="6" creationId="{24190598-B83D-4BAA-9AF3-1A6AD0082D12}"/>
          </ac:spMkLst>
        </pc:spChg>
        <pc:spChg chg="add mod">
          <ac:chgData name="Richardson, Ashlin FLNR:EX" userId="S::ashlin.richardson@gov.bc.ca::d1a701de-3bff-4afd-a115-b81daed2fb6a" providerId="AD" clId="Web-{290ECDEF-64FD-4FC8-85FC-DE5AB15C5AEF}" dt="2021-12-07T07:53:07.830" v="494" actId="1076"/>
          <ac:spMkLst>
            <pc:docMk/>
            <pc:sldMk cId="1141815672" sldId="345"/>
            <ac:spMk id="7" creationId="{278D1E6A-E1A5-4B45-9ACC-718A5742BAD5}"/>
          </ac:spMkLst>
        </pc:spChg>
        <pc:picChg chg="mod">
          <ac:chgData name="Richardson, Ashlin FLNR:EX" userId="S::ashlin.richardson@gov.bc.ca::d1a701de-3bff-4afd-a115-b81daed2fb6a" providerId="AD" clId="Web-{290ECDEF-64FD-4FC8-85FC-DE5AB15C5AEF}" dt="2021-12-07T03:44:46.900" v="15" actId="1076"/>
          <ac:picMkLst>
            <pc:docMk/>
            <pc:sldMk cId="1141815672" sldId="345"/>
            <ac:picMk id="3" creationId="{32B807BE-4B74-4175-9EF3-D16FE17DEE78}"/>
          </ac:picMkLst>
        </pc:picChg>
      </pc:sldChg>
      <pc:sldChg chg="addSp modSp mod setBg">
        <pc:chgData name="Richardson, Ashlin FLNR:EX" userId="S::ashlin.richardson@gov.bc.ca::d1a701de-3bff-4afd-a115-b81daed2fb6a" providerId="AD" clId="Web-{290ECDEF-64FD-4FC8-85FC-DE5AB15C5AEF}" dt="2021-12-07T07:53:44.018" v="510" actId="20577"/>
        <pc:sldMkLst>
          <pc:docMk/>
          <pc:sldMk cId="797905065" sldId="346"/>
        </pc:sldMkLst>
        <pc:spChg chg="add mod">
          <ac:chgData name="Richardson, Ashlin FLNR:EX" userId="S::ashlin.richardson@gov.bc.ca::d1a701de-3bff-4afd-a115-b81daed2fb6a" providerId="AD" clId="Web-{290ECDEF-64FD-4FC8-85FC-DE5AB15C5AEF}" dt="2021-12-07T07:37:26.100" v="81" actId="20577"/>
          <ac:spMkLst>
            <pc:docMk/>
            <pc:sldMk cId="797905065" sldId="346"/>
            <ac:spMk id="4" creationId="{EA5852E4-902E-40BF-AA14-3C974C44B3DB}"/>
          </ac:spMkLst>
        </pc:spChg>
        <pc:spChg chg="add mod">
          <ac:chgData name="Richardson, Ashlin FLNR:EX" userId="S::ashlin.richardson@gov.bc.ca::d1a701de-3bff-4afd-a115-b81daed2fb6a" providerId="AD" clId="Web-{290ECDEF-64FD-4FC8-85FC-DE5AB15C5AEF}" dt="2021-12-07T07:37:28.210" v="84" actId="20577"/>
          <ac:spMkLst>
            <pc:docMk/>
            <pc:sldMk cId="797905065" sldId="346"/>
            <ac:spMk id="6" creationId="{A99EE871-E0B0-4961-BFF7-F1DA11CBE9AE}"/>
          </ac:spMkLst>
        </pc:spChg>
        <pc:spChg chg="add mod">
          <ac:chgData name="Richardson, Ashlin FLNR:EX" userId="S::ashlin.richardson@gov.bc.ca::d1a701de-3bff-4afd-a115-b81daed2fb6a" providerId="AD" clId="Web-{290ECDEF-64FD-4FC8-85FC-DE5AB15C5AEF}" dt="2021-12-07T07:53:44.018" v="510" actId="20577"/>
          <ac:spMkLst>
            <pc:docMk/>
            <pc:sldMk cId="797905065" sldId="346"/>
            <ac:spMk id="7" creationId="{A25F1055-3163-4310-85FE-BFFDF78D8C2D}"/>
          </ac:spMkLst>
        </pc:spChg>
        <pc:picChg chg="mod">
          <ac:chgData name="Richardson, Ashlin FLNR:EX" userId="S::ashlin.richardson@gov.bc.ca::d1a701de-3bff-4afd-a115-b81daed2fb6a" providerId="AD" clId="Web-{290ECDEF-64FD-4FC8-85FC-DE5AB15C5AEF}" dt="2021-12-07T03:45:35.386" v="19" actId="1076"/>
          <ac:picMkLst>
            <pc:docMk/>
            <pc:sldMk cId="797905065" sldId="346"/>
            <ac:picMk id="2" creationId="{D1EA40E9-D1D3-4271-ACEF-6E2E469FFF40}"/>
          </ac:picMkLst>
        </pc:picChg>
        <pc:picChg chg="add mod">
          <ac:chgData name="Richardson, Ashlin FLNR:EX" userId="S::ashlin.richardson@gov.bc.ca::d1a701de-3bff-4afd-a115-b81daed2fb6a" providerId="AD" clId="Web-{290ECDEF-64FD-4FC8-85FC-DE5AB15C5AEF}" dt="2021-12-07T03:49:59.186" v="26" actId="1076"/>
          <ac:picMkLst>
            <pc:docMk/>
            <pc:sldMk cId="797905065" sldId="346"/>
            <ac:picMk id="3" creationId="{0EE8A13B-1DDF-4A8A-9198-FEE427DB74A3}"/>
          </ac:picMkLst>
        </pc:picChg>
      </pc:sldChg>
      <pc:sldChg chg="addSp delSp modSp">
        <pc:chgData name="Richardson, Ashlin FLNR:EX" userId="S::ashlin.richardson@gov.bc.ca::d1a701de-3bff-4afd-a115-b81daed2fb6a" providerId="AD" clId="Web-{290ECDEF-64FD-4FC8-85FC-DE5AB15C5AEF}" dt="2021-12-07T07:35:16.849" v="75"/>
        <pc:sldMkLst>
          <pc:docMk/>
          <pc:sldMk cId="2029105214" sldId="347"/>
        </pc:sldMkLst>
        <pc:picChg chg="add del mod">
          <ac:chgData name="Richardson, Ashlin FLNR:EX" userId="S::ashlin.richardson@gov.bc.ca::d1a701de-3bff-4afd-a115-b81daed2fb6a" providerId="AD" clId="Web-{290ECDEF-64FD-4FC8-85FC-DE5AB15C5AEF}" dt="2021-12-07T07:35:16.849" v="75"/>
          <ac:picMkLst>
            <pc:docMk/>
            <pc:sldMk cId="2029105214" sldId="347"/>
            <ac:picMk id="6" creationId="{E1B07E2D-287A-42F4-A7E9-A5EB2DB74F47}"/>
          </ac:picMkLst>
        </pc:picChg>
      </pc:sldChg>
      <pc:sldChg chg="modSp">
        <pc:chgData name="Richardson, Ashlin FLNR:EX" userId="S::ashlin.richardson@gov.bc.ca::d1a701de-3bff-4afd-a115-b81daed2fb6a" providerId="AD" clId="Web-{290ECDEF-64FD-4FC8-85FC-DE5AB15C5AEF}" dt="2021-12-07T07:48:24.217" v="389" actId="20577"/>
        <pc:sldMkLst>
          <pc:docMk/>
          <pc:sldMk cId="4123863946" sldId="348"/>
        </pc:sldMkLst>
        <pc:spChg chg="mod">
          <ac:chgData name="Richardson, Ashlin FLNR:EX" userId="S::ashlin.richardson@gov.bc.ca::d1a701de-3bff-4afd-a115-b81daed2fb6a" providerId="AD" clId="Web-{290ECDEF-64FD-4FC8-85FC-DE5AB15C5AEF}" dt="2021-12-07T07:48:24.217" v="389" actId="20577"/>
          <ac:spMkLst>
            <pc:docMk/>
            <pc:sldMk cId="4123863946" sldId="348"/>
            <ac:spMk id="3" creationId="{44083551-B66C-4A8E-AD3B-6A3D4DA38EE2}"/>
          </ac:spMkLst>
        </pc:spChg>
        <pc:spChg chg="mod">
          <ac:chgData name="Richardson, Ashlin FLNR:EX" userId="S::ashlin.richardson@gov.bc.ca::d1a701de-3bff-4afd-a115-b81daed2fb6a" providerId="AD" clId="Web-{290ECDEF-64FD-4FC8-85FC-DE5AB15C5AEF}" dt="2021-12-07T07:43:41.948" v="266" actId="20577"/>
          <ac:spMkLst>
            <pc:docMk/>
            <pc:sldMk cId="4123863946" sldId="348"/>
            <ac:spMk id="6" creationId="{3132F208-6983-480D-BF71-F0B140D045A3}"/>
          </ac:spMkLst>
        </pc:spChg>
      </pc:sldChg>
      <pc:sldChg chg="modSp">
        <pc:chgData name="Richardson, Ashlin FLNR:EX" userId="S::ashlin.richardson@gov.bc.ca::d1a701de-3bff-4afd-a115-b81daed2fb6a" providerId="AD" clId="Web-{290ECDEF-64FD-4FC8-85FC-DE5AB15C5AEF}" dt="2021-12-07T08:01:03.696" v="542" actId="20577"/>
        <pc:sldMkLst>
          <pc:docMk/>
          <pc:sldMk cId="3843325932" sldId="350"/>
        </pc:sldMkLst>
        <pc:spChg chg="mod">
          <ac:chgData name="Richardson, Ashlin FLNR:EX" userId="S::ashlin.richardson@gov.bc.ca::d1a701de-3bff-4afd-a115-b81daed2fb6a" providerId="AD" clId="Web-{290ECDEF-64FD-4FC8-85FC-DE5AB15C5AEF}" dt="2021-12-07T08:01:03.696" v="542" actId="20577"/>
          <ac:spMkLst>
            <pc:docMk/>
            <pc:sldMk cId="3843325932" sldId="350"/>
            <ac:spMk id="4" creationId="{177C2819-1EDC-42BB-A247-3CF98E487B8B}"/>
          </ac:spMkLst>
        </pc:spChg>
      </pc:sldChg>
      <pc:sldChg chg="addSp modSp">
        <pc:chgData name="Richardson, Ashlin FLNR:EX" userId="S::ashlin.richardson@gov.bc.ca::d1a701de-3bff-4afd-a115-b81daed2fb6a" providerId="AD" clId="Web-{290ECDEF-64FD-4FC8-85FC-DE5AB15C5AEF}" dt="2021-12-07T08:05:27.921" v="656" actId="1076"/>
        <pc:sldMkLst>
          <pc:docMk/>
          <pc:sldMk cId="2387532303" sldId="351"/>
        </pc:sldMkLst>
        <pc:spChg chg="add mod">
          <ac:chgData name="Richardson, Ashlin FLNR:EX" userId="S::ashlin.richardson@gov.bc.ca::d1a701de-3bff-4afd-a115-b81daed2fb6a" providerId="AD" clId="Web-{290ECDEF-64FD-4FC8-85FC-DE5AB15C5AEF}" dt="2021-12-07T08:05:27.921" v="656" actId="1076"/>
          <ac:spMkLst>
            <pc:docMk/>
            <pc:sldMk cId="2387532303" sldId="351"/>
            <ac:spMk id="2" creationId="{498F4C75-D85A-4CA1-ADA3-A54C12572BD8}"/>
          </ac:spMkLst>
        </pc:spChg>
      </pc:sldChg>
      <pc:sldChg chg="del ord">
        <pc:chgData name="Richardson, Ashlin FLNR:EX" userId="S::ashlin.richardson@gov.bc.ca::d1a701de-3bff-4afd-a115-b81daed2fb6a" providerId="AD" clId="Web-{290ECDEF-64FD-4FC8-85FC-DE5AB15C5AEF}" dt="2021-12-07T07:57:04.067" v="518"/>
        <pc:sldMkLst>
          <pc:docMk/>
          <pc:sldMk cId="1396659757" sldId="352"/>
        </pc:sldMkLst>
      </pc:sldChg>
      <pc:sldChg chg="addSp modSp ord">
        <pc:chgData name="Richardson, Ashlin FLNR:EX" userId="S::ashlin.richardson@gov.bc.ca::d1a701de-3bff-4afd-a115-b81daed2fb6a" providerId="AD" clId="Web-{290ECDEF-64FD-4FC8-85FC-DE5AB15C5AEF}" dt="2021-12-07T08:04:26.342" v="605" actId="1076"/>
        <pc:sldMkLst>
          <pc:docMk/>
          <pc:sldMk cId="3656546893" sldId="354"/>
        </pc:sldMkLst>
        <pc:spChg chg="add mod">
          <ac:chgData name="Richardson, Ashlin FLNR:EX" userId="S::ashlin.richardson@gov.bc.ca::d1a701de-3bff-4afd-a115-b81daed2fb6a" providerId="AD" clId="Web-{290ECDEF-64FD-4FC8-85FC-DE5AB15C5AEF}" dt="2021-12-07T08:04:26.342" v="605" actId="1076"/>
          <ac:spMkLst>
            <pc:docMk/>
            <pc:sldMk cId="3656546893" sldId="354"/>
            <ac:spMk id="2" creationId="{CF272520-DB86-406E-9187-D14D9FFF35A4}"/>
          </ac:spMkLst>
        </pc:spChg>
      </pc:sldChg>
      <pc:sldChg chg="addSp delSp modSp ord">
        <pc:chgData name="Richardson, Ashlin FLNR:EX" userId="S::ashlin.richardson@gov.bc.ca::d1a701de-3bff-4afd-a115-b81daed2fb6a" providerId="AD" clId="Web-{290ECDEF-64FD-4FC8-85FC-DE5AB15C5AEF}" dt="2021-12-07T08:07:58.048" v="752"/>
        <pc:sldMkLst>
          <pc:docMk/>
          <pc:sldMk cId="1251536487" sldId="355"/>
        </pc:sldMkLst>
        <pc:spChg chg="add del mod">
          <ac:chgData name="Richardson, Ashlin FLNR:EX" userId="S::ashlin.richardson@gov.bc.ca::d1a701de-3bff-4afd-a115-b81daed2fb6a" providerId="AD" clId="Web-{290ECDEF-64FD-4FC8-85FC-DE5AB15C5AEF}" dt="2021-12-07T08:07:58.048" v="752"/>
          <ac:spMkLst>
            <pc:docMk/>
            <pc:sldMk cId="1251536487" sldId="355"/>
            <ac:spMk id="4" creationId="{7C166281-6E94-401A-BD4A-6878BD682E3F}"/>
          </ac:spMkLst>
        </pc:spChg>
      </pc:sldChg>
      <pc:sldChg chg="del">
        <pc:chgData name="Richardson, Ashlin FLNR:EX" userId="S::ashlin.richardson@gov.bc.ca::d1a701de-3bff-4afd-a115-b81daed2fb6a" providerId="AD" clId="Web-{290ECDEF-64FD-4FC8-85FC-DE5AB15C5AEF}" dt="2021-12-07T07:58:05.786" v="521"/>
        <pc:sldMkLst>
          <pc:docMk/>
          <pc:sldMk cId="962491868" sldId="356"/>
        </pc:sldMkLst>
      </pc:sldChg>
      <pc:sldChg chg="addSp modSp">
        <pc:chgData name="Richardson, Ashlin FLNR:EX" userId="S::ashlin.richardson@gov.bc.ca::d1a701de-3bff-4afd-a115-b81daed2fb6a" providerId="AD" clId="Web-{290ECDEF-64FD-4FC8-85FC-DE5AB15C5AEF}" dt="2021-12-07T08:03:21.295" v="563" actId="1076"/>
        <pc:sldMkLst>
          <pc:docMk/>
          <pc:sldMk cId="1848693777" sldId="357"/>
        </pc:sldMkLst>
        <pc:spChg chg="add mod">
          <ac:chgData name="Richardson, Ashlin FLNR:EX" userId="S::ashlin.richardson@gov.bc.ca::d1a701de-3bff-4afd-a115-b81daed2fb6a" providerId="AD" clId="Web-{290ECDEF-64FD-4FC8-85FC-DE5AB15C5AEF}" dt="2021-12-07T08:03:21.295" v="563" actId="1076"/>
          <ac:spMkLst>
            <pc:docMk/>
            <pc:sldMk cId="1848693777" sldId="357"/>
            <ac:spMk id="4" creationId="{6665E5FA-2B2B-4DFE-BD37-FC162C898D71}"/>
          </ac:spMkLst>
        </pc:spChg>
      </pc:sldChg>
      <pc:sldChg chg="addSp modSp add del ord">
        <pc:chgData name="Richardson, Ashlin FLNR:EX" userId="S::ashlin.richardson@gov.bc.ca::d1a701de-3bff-4afd-a115-b81daed2fb6a" providerId="AD" clId="Web-{290ECDEF-64FD-4FC8-85FC-DE5AB15C5AEF}" dt="2021-12-07T08:06:32.797" v="698" actId="1076"/>
        <pc:sldMkLst>
          <pc:docMk/>
          <pc:sldMk cId="3331196365" sldId="358"/>
        </pc:sldMkLst>
        <pc:spChg chg="add mod">
          <ac:chgData name="Richardson, Ashlin FLNR:EX" userId="S::ashlin.richardson@gov.bc.ca::d1a701de-3bff-4afd-a115-b81daed2fb6a" providerId="AD" clId="Web-{290ECDEF-64FD-4FC8-85FC-DE5AB15C5AEF}" dt="2021-12-07T08:06:32.797" v="698" actId="1076"/>
          <ac:spMkLst>
            <pc:docMk/>
            <pc:sldMk cId="3331196365" sldId="358"/>
            <ac:spMk id="2" creationId="{DD92C9E0-45A5-4970-B046-4B182F6B462A}"/>
          </ac:spMkLst>
        </pc:spChg>
      </pc:sldChg>
      <pc:sldChg chg="del">
        <pc:chgData name="Richardson, Ashlin FLNR:EX" userId="S::ashlin.richardson@gov.bc.ca::d1a701de-3bff-4afd-a115-b81daed2fb6a" providerId="AD" clId="Web-{290ECDEF-64FD-4FC8-85FC-DE5AB15C5AEF}" dt="2021-12-07T03:41:33.351" v="9"/>
        <pc:sldMkLst>
          <pc:docMk/>
          <pc:sldMk cId="359671395" sldId="359"/>
        </pc:sldMkLst>
      </pc:sldChg>
      <pc:sldChg chg="del ord">
        <pc:chgData name="Richardson, Ashlin FLNR:EX" userId="S::ashlin.richardson@gov.bc.ca::d1a701de-3bff-4afd-a115-b81daed2fb6a" providerId="AD" clId="Web-{290ECDEF-64FD-4FC8-85FC-DE5AB15C5AEF}" dt="2021-12-07T08:01:46.559" v="544"/>
        <pc:sldMkLst>
          <pc:docMk/>
          <pc:sldMk cId="1686440284" sldId="360"/>
        </pc:sldMkLst>
      </pc:sldChg>
      <pc:sldChg chg="del ord">
        <pc:chgData name="Richardson, Ashlin FLNR:EX" userId="S::ashlin.richardson@gov.bc.ca::d1a701de-3bff-4afd-a115-b81daed2fb6a" providerId="AD" clId="Web-{290ECDEF-64FD-4FC8-85FC-DE5AB15C5AEF}" dt="2021-12-07T08:01:41.481" v="543"/>
        <pc:sldMkLst>
          <pc:docMk/>
          <pc:sldMk cId="146142545" sldId="361"/>
        </pc:sldMkLst>
      </pc:sldChg>
      <pc:sldChg chg="del">
        <pc:chgData name="Richardson, Ashlin FLNR:EX" userId="S::ashlin.richardson@gov.bc.ca::d1a701de-3bff-4afd-a115-b81daed2fb6a" providerId="AD" clId="Web-{290ECDEF-64FD-4FC8-85FC-DE5AB15C5AEF}" dt="2021-12-07T07:54:42.175" v="511"/>
        <pc:sldMkLst>
          <pc:docMk/>
          <pc:sldMk cId="928258519" sldId="362"/>
        </pc:sldMkLst>
      </pc:sldChg>
      <pc:sldChg chg="addSp modSp ord">
        <pc:chgData name="Richardson, Ashlin FLNR:EX" userId="S::ashlin.richardson@gov.bc.ca::d1a701de-3bff-4afd-a115-b81daed2fb6a" providerId="AD" clId="Web-{290ECDEF-64FD-4FC8-85FC-DE5AB15C5AEF}" dt="2021-12-07T08:06:00.656" v="670" actId="1076"/>
        <pc:sldMkLst>
          <pc:docMk/>
          <pc:sldMk cId="3495233611" sldId="363"/>
        </pc:sldMkLst>
        <pc:spChg chg="add mod">
          <ac:chgData name="Richardson, Ashlin FLNR:EX" userId="S::ashlin.richardson@gov.bc.ca::d1a701de-3bff-4afd-a115-b81daed2fb6a" providerId="AD" clId="Web-{290ECDEF-64FD-4FC8-85FC-DE5AB15C5AEF}" dt="2021-12-07T08:06:00.656" v="670" actId="1076"/>
          <ac:spMkLst>
            <pc:docMk/>
            <pc:sldMk cId="3495233611" sldId="363"/>
            <ac:spMk id="2" creationId="{43598565-400E-4984-B2C2-E4860F1D00F7}"/>
          </ac:spMkLst>
        </pc:spChg>
      </pc:sldChg>
      <pc:sldChg chg="ord">
        <pc:chgData name="Richardson, Ashlin FLNR:EX" userId="S::ashlin.richardson@gov.bc.ca::d1a701de-3bff-4afd-a115-b81daed2fb6a" providerId="AD" clId="Web-{290ECDEF-64FD-4FC8-85FC-DE5AB15C5AEF}" dt="2021-12-07T07:58:21.787" v="523"/>
        <pc:sldMkLst>
          <pc:docMk/>
          <pc:sldMk cId="3907776198" sldId="364"/>
        </pc:sldMkLst>
      </pc:sldChg>
      <pc:sldChg chg="del">
        <pc:chgData name="Richardson, Ashlin FLNR:EX" userId="S::ashlin.richardson@gov.bc.ca::d1a701de-3bff-4afd-a115-b81daed2fb6a" providerId="AD" clId="Web-{290ECDEF-64FD-4FC8-85FC-DE5AB15C5AEF}" dt="2021-12-07T07:54:46.722" v="512"/>
        <pc:sldMkLst>
          <pc:docMk/>
          <pc:sldMk cId="178461431" sldId="365"/>
        </pc:sldMkLst>
      </pc:sldChg>
      <pc:sldChg chg="add del">
        <pc:chgData name="Richardson, Ashlin FLNR:EX" userId="S::ashlin.richardson@gov.bc.ca::d1a701de-3bff-4afd-a115-b81daed2fb6a" providerId="AD" clId="Web-{290ECDEF-64FD-4FC8-85FC-DE5AB15C5AEF}" dt="2021-12-07T07:58:13.521" v="522"/>
        <pc:sldMkLst>
          <pc:docMk/>
          <pc:sldMk cId="251974653" sldId="366"/>
        </pc:sldMkLst>
      </pc:sldChg>
      <pc:sldChg chg="addSp modSp new ord">
        <pc:chgData name="Richardson, Ashlin FLNR:EX" userId="S::ashlin.richardson@gov.bc.ca::d1a701de-3bff-4afd-a115-b81daed2fb6a" providerId="AD" clId="Web-{290ECDEF-64FD-4FC8-85FC-DE5AB15C5AEF}" dt="2021-12-07T07:34:45.426" v="71"/>
        <pc:sldMkLst>
          <pc:docMk/>
          <pc:sldMk cId="3282545443" sldId="367"/>
        </pc:sldMkLst>
        <pc:picChg chg="add mod">
          <ac:chgData name="Richardson, Ashlin FLNR:EX" userId="S::ashlin.richardson@gov.bc.ca::d1a701de-3bff-4afd-a115-b81daed2fb6a" providerId="AD" clId="Web-{290ECDEF-64FD-4FC8-85FC-DE5AB15C5AEF}" dt="2021-12-07T03:39:13.083" v="5" actId="1076"/>
          <ac:picMkLst>
            <pc:docMk/>
            <pc:sldMk cId="3282545443" sldId="367"/>
            <ac:picMk id="2" creationId="{81B77892-A99E-4458-A933-BE089B71BE88}"/>
          </ac:picMkLst>
        </pc:picChg>
      </pc:sldChg>
      <pc:sldChg chg="addSp delSp modSp new mod setBg">
        <pc:chgData name="Richardson, Ashlin FLNR:EX" userId="S::ashlin.richardson@gov.bc.ca::d1a701de-3bff-4afd-a115-b81daed2fb6a" providerId="AD" clId="Web-{290ECDEF-64FD-4FC8-85FC-DE5AB15C5AEF}" dt="2021-12-07T08:15:38.600" v="944" actId="20577"/>
        <pc:sldMkLst>
          <pc:docMk/>
          <pc:sldMk cId="635232187" sldId="368"/>
        </pc:sldMkLst>
        <pc:spChg chg="add mod">
          <ac:chgData name="Richardson, Ashlin FLNR:EX" userId="S::ashlin.richardson@gov.bc.ca::d1a701de-3bff-4afd-a115-b81daed2fb6a" providerId="AD" clId="Web-{290ECDEF-64FD-4FC8-85FC-DE5AB15C5AEF}" dt="2021-12-07T08:12:38.192" v="814" actId="20577"/>
          <ac:spMkLst>
            <pc:docMk/>
            <pc:sldMk cId="635232187" sldId="368"/>
            <ac:spMk id="2" creationId="{03764383-61A9-4E81-8035-8BFF03AEABF2}"/>
          </ac:spMkLst>
        </pc:spChg>
        <pc:spChg chg="add mod">
          <ac:chgData name="Richardson, Ashlin FLNR:EX" userId="S::ashlin.richardson@gov.bc.ca::d1a701de-3bff-4afd-a115-b81daed2fb6a" providerId="AD" clId="Web-{290ECDEF-64FD-4FC8-85FC-DE5AB15C5AEF}" dt="2021-12-07T08:15:38.600" v="944" actId="20577"/>
          <ac:spMkLst>
            <pc:docMk/>
            <pc:sldMk cId="635232187" sldId="368"/>
            <ac:spMk id="5" creationId="{1E6B3185-31D9-4E98-8E3E-6A9F5D1EFAC2}"/>
          </ac:spMkLst>
        </pc:spChg>
        <pc:picChg chg="add del mod">
          <ac:chgData name="Richardson, Ashlin FLNR:EX" userId="S::ashlin.richardson@gov.bc.ca::d1a701de-3bff-4afd-a115-b81daed2fb6a" providerId="AD" clId="Web-{290ECDEF-64FD-4FC8-85FC-DE5AB15C5AEF}" dt="2021-12-07T05:30:27.989" v="45"/>
          <ac:picMkLst>
            <pc:docMk/>
            <pc:sldMk cId="635232187" sldId="368"/>
            <ac:picMk id="2" creationId="{9DFBA830-5166-4D2D-8D3F-D9ED0956C11A}"/>
          </ac:picMkLst>
        </pc:picChg>
        <pc:picChg chg="add del mod">
          <ac:chgData name="Richardson, Ashlin FLNR:EX" userId="S::ashlin.richardson@gov.bc.ca::d1a701de-3bff-4afd-a115-b81daed2fb6a" providerId="AD" clId="Web-{290ECDEF-64FD-4FC8-85FC-DE5AB15C5AEF}" dt="2021-12-07T05:30:52.943" v="49"/>
          <ac:picMkLst>
            <pc:docMk/>
            <pc:sldMk cId="635232187" sldId="368"/>
            <ac:picMk id="3" creationId="{FB31A573-13CB-4A38-8D00-404490EAF400}"/>
          </ac:picMkLst>
        </pc:picChg>
        <pc:picChg chg="add mod">
          <ac:chgData name="Richardson, Ashlin FLNR:EX" userId="S::ashlin.richardson@gov.bc.ca::d1a701de-3bff-4afd-a115-b81daed2fb6a" providerId="AD" clId="Web-{290ECDEF-64FD-4FC8-85FC-DE5AB15C5AEF}" dt="2021-12-07T05:31:47.943" v="55" actId="1076"/>
          <ac:picMkLst>
            <pc:docMk/>
            <pc:sldMk cId="635232187" sldId="368"/>
            <ac:picMk id="4" creationId="{400DB2C1-C1B4-4E13-A447-081CCDFFEDA8}"/>
          </ac:picMkLst>
        </pc:picChg>
      </pc:sldChg>
      <pc:sldChg chg="addSp modSp new mod setBg">
        <pc:chgData name="Richardson, Ashlin FLNR:EX" userId="S::ashlin.richardson@gov.bc.ca::d1a701de-3bff-4afd-a115-b81daed2fb6a" providerId="AD" clId="Web-{290ECDEF-64FD-4FC8-85FC-DE5AB15C5AEF}" dt="2021-12-07T08:21:19.583" v="1016" actId="1076"/>
        <pc:sldMkLst>
          <pc:docMk/>
          <pc:sldMk cId="1946934578" sldId="369"/>
        </pc:sldMkLst>
        <pc:spChg chg="add mod">
          <ac:chgData name="Richardson, Ashlin FLNR:EX" userId="S::ashlin.richardson@gov.bc.ca::d1a701de-3bff-4afd-a115-b81daed2fb6a" providerId="AD" clId="Web-{290ECDEF-64FD-4FC8-85FC-DE5AB15C5AEF}" dt="2021-12-07T08:19:58.566" v="979" actId="20577"/>
          <ac:spMkLst>
            <pc:docMk/>
            <pc:sldMk cId="1946934578" sldId="369"/>
            <ac:spMk id="4" creationId="{6FB81485-1ABF-4AAB-B825-48F1CB92949A}"/>
          </ac:spMkLst>
        </pc:spChg>
        <pc:spChg chg="add mod">
          <ac:chgData name="Richardson, Ashlin FLNR:EX" userId="S::ashlin.richardson@gov.bc.ca::d1a701de-3bff-4afd-a115-b81daed2fb6a" providerId="AD" clId="Web-{290ECDEF-64FD-4FC8-85FC-DE5AB15C5AEF}" dt="2021-12-07T08:21:19.583" v="1016" actId="1076"/>
          <ac:spMkLst>
            <pc:docMk/>
            <pc:sldMk cId="1946934578" sldId="369"/>
            <ac:spMk id="6" creationId="{D4DEEEF0-9AC5-4BEB-9C91-F941233C967D}"/>
          </ac:spMkLst>
        </pc:spChg>
        <pc:picChg chg="add mod">
          <ac:chgData name="Richardson, Ashlin FLNR:EX" userId="S::ashlin.richardson@gov.bc.ca::d1a701de-3bff-4afd-a115-b81daed2fb6a" providerId="AD" clId="Web-{290ECDEF-64FD-4FC8-85FC-DE5AB15C5AEF}" dt="2021-12-07T06:04:07.183" v="63" actId="1076"/>
          <ac:picMkLst>
            <pc:docMk/>
            <pc:sldMk cId="1946934578" sldId="369"/>
            <ac:picMk id="2" creationId="{31FDB56F-40E4-4A4A-87A4-57DB28CE452C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90ECDEF-64FD-4FC8-85FC-DE5AB15C5AEF}" dt="2021-12-07T08:14:12.896" v="912" actId="20577"/>
        <pc:sldMkLst>
          <pc:docMk/>
          <pc:sldMk cId="1031143402" sldId="370"/>
        </pc:sldMkLst>
        <pc:spChg chg="add mod">
          <ac:chgData name="Richardson, Ashlin FLNR:EX" userId="S::ashlin.richardson@gov.bc.ca::d1a701de-3bff-4afd-a115-b81daed2fb6a" providerId="AD" clId="Web-{290ECDEF-64FD-4FC8-85FC-DE5AB15C5AEF}" dt="2021-12-07T08:14:12.896" v="912" actId="20577"/>
          <ac:spMkLst>
            <pc:docMk/>
            <pc:sldMk cId="1031143402" sldId="370"/>
            <ac:spMk id="2" creationId="{0B445853-32EF-4988-8025-734CB589F178}"/>
          </ac:spMkLst>
        </pc:spChg>
        <pc:picChg chg="del">
          <ac:chgData name="Richardson, Ashlin FLNR:EX" userId="S::ashlin.richardson@gov.bc.ca::d1a701de-3bff-4afd-a115-b81daed2fb6a" providerId="AD" clId="Web-{290ECDEF-64FD-4FC8-85FC-DE5AB15C5AEF}" dt="2021-12-07T06:04:23.808" v="66"/>
          <ac:picMkLst>
            <pc:docMk/>
            <pc:sldMk cId="1031143402" sldId="370"/>
            <ac:picMk id="2" creationId="{31FDB56F-40E4-4A4A-87A4-57DB28CE452C}"/>
          </ac:picMkLst>
        </pc:picChg>
        <pc:picChg chg="add mod">
          <ac:chgData name="Richardson, Ashlin FLNR:EX" userId="S::ashlin.richardson@gov.bc.ca::d1a701de-3bff-4afd-a115-b81daed2fb6a" providerId="AD" clId="Web-{290ECDEF-64FD-4FC8-85FC-DE5AB15C5AEF}" dt="2021-12-07T06:04:55.683" v="70" actId="1076"/>
          <ac:picMkLst>
            <pc:docMk/>
            <pc:sldMk cId="1031143402" sldId="370"/>
            <ac:picMk id="3" creationId="{A712AC5A-6F8C-4B52-9087-F9AEFEBB8C5F}"/>
          </ac:picMkLst>
        </pc:picChg>
      </pc:sldChg>
      <pc:sldChg chg="delSp modSp add replId">
        <pc:chgData name="Richardson, Ashlin FLNR:EX" userId="S::ashlin.richardson@gov.bc.ca::d1a701de-3bff-4afd-a115-b81daed2fb6a" providerId="AD" clId="Web-{290ECDEF-64FD-4FC8-85FC-DE5AB15C5AEF}" dt="2021-12-07T08:23:31.069" v="1104" actId="1076"/>
        <pc:sldMkLst>
          <pc:docMk/>
          <pc:sldMk cId="324077171" sldId="371"/>
        </pc:sldMkLst>
        <pc:spChg chg="mod">
          <ac:chgData name="Richardson, Ashlin FLNR:EX" userId="S::ashlin.richardson@gov.bc.ca::d1a701de-3bff-4afd-a115-b81daed2fb6a" providerId="AD" clId="Web-{290ECDEF-64FD-4FC8-85FC-DE5AB15C5AEF}" dt="2021-12-07T08:23:31.069" v="1104" actId="1076"/>
          <ac:spMkLst>
            <pc:docMk/>
            <pc:sldMk cId="324077171" sldId="371"/>
            <ac:spMk id="2" creationId="{0B445853-32EF-4988-8025-734CB589F178}"/>
          </ac:spMkLst>
        </pc:spChg>
        <pc:picChg chg="del">
          <ac:chgData name="Richardson, Ashlin FLNR:EX" userId="S::ashlin.richardson@gov.bc.ca::d1a701de-3bff-4afd-a115-b81daed2fb6a" providerId="AD" clId="Web-{290ECDEF-64FD-4FC8-85FC-DE5AB15C5AEF}" dt="2021-12-07T08:21:25.895" v="1018"/>
          <ac:picMkLst>
            <pc:docMk/>
            <pc:sldMk cId="324077171" sldId="371"/>
            <ac:picMk id="3" creationId="{A712AC5A-6F8C-4B52-9087-F9AEFEBB8C5F}"/>
          </ac:picMkLst>
        </pc:picChg>
      </pc:sldChg>
    </pc:docChg>
  </pc:docChgLst>
  <pc:docChgLst>
    <pc:chgData name="Richardson, Ashlin FLNR:EX" userId="S::ashlin.richardson@gov.bc.ca::d1a701de-3bff-4afd-a115-b81daed2fb6a" providerId="AD" clId="Web-{1FF610C1-662E-4D17-9A40-EBBBE12809CA}"/>
    <pc:docChg chg="modSld">
      <pc:chgData name="Richardson, Ashlin FLNR:EX" userId="S::ashlin.richardson@gov.bc.ca::d1a701de-3bff-4afd-a115-b81daed2fb6a" providerId="AD" clId="Web-{1FF610C1-662E-4D17-9A40-EBBBE12809CA}" dt="2021-11-29T05:02:41.719" v="182"/>
      <pc:docMkLst>
        <pc:docMk/>
      </pc:docMkLst>
      <pc:sldChg chg="addSp modSp">
        <pc:chgData name="Richardson, Ashlin FLNR:EX" userId="S::ashlin.richardson@gov.bc.ca::d1a701de-3bff-4afd-a115-b81daed2fb6a" providerId="AD" clId="Web-{1FF610C1-662E-4D17-9A40-EBBBE12809CA}" dt="2021-11-29T05:01:35.656" v="166" actId="1076"/>
        <pc:sldMkLst>
          <pc:docMk/>
          <pc:sldMk cId="3592400923" sldId="256"/>
        </pc:sldMkLst>
        <pc:spChg chg="mod">
          <ac:chgData name="Richardson, Ashlin FLNR:EX" userId="S::ashlin.richardson@gov.bc.ca::d1a701de-3bff-4afd-a115-b81daed2fb6a" providerId="AD" clId="Web-{1FF610C1-662E-4D17-9A40-EBBBE12809CA}" dt="2021-11-29T04:57:44.279" v="86" actId="1076"/>
          <ac:spMkLst>
            <pc:docMk/>
            <pc:sldMk cId="3592400923" sldId="256"/>
            <ac:spMk id="4" creationId="{8880750E-9BD9-408A-965F-059AAF73B386}"/>
          </ac:spMkLst>
        </pc:spChg>
        <pc:spChg chg="add mod">
          <ac:chgData name="Richardson, Ashlin FLNR:EX" userId="S::ashlin.richardson@gov.bc.ca::d1a701de-3bff-4afd-a115-b81daed2fb6a" providerId="AD" clId="Web-{1FF610C1-662E-4D17-9A40-EBBBE12809CA}" dt="2021-11-29T05:00:36.171" v="158" actId="20577"/>
          <ac:spMkLst>
            <pc:docMk/>
            <pc:sldMk cId="3592400923" sldId="256"/>
            <ac:spMk id="5" creationId="{1E89A4A2-66F7-466B-8E3B-3724061D5E84}"/>
          </ac:spMkLst>
        </pc:spChg>
        <pc:spChg chg="mod">
          <ac:chgData name="Richardson, Ashlin FLNR:EX" userId="S::ashlin.richardson@gov.bc.ca::d1a701de-3bff-4afd-a115-b81daed2fb6a" providerId="AD" clId="Web-{1FF610C1-662E-4D17-9A40-EBBBE12809CA}" dt="2021-11-29T05:01:35.656" v="166" actId="1076"/>
          <ac:spMkLst>
            <pc:docMk/>
            <pc:sldMk cId="3592400923" sldId="256"/>
            <ac:spMk id="6" creationId="{11909B89-0BF0-4DFD-A65F-B48B9CAD9EC6}"/>
          </ac:spMkLst>
        </pc:spChg>
        <pc:picChg chg="mod modCrop">
          <ac:chgData name="Richardson, Ashlin FLNR:EX" userId="S::ashlin.richardson@gov.bc.ca::d1a701de-3bff-4afd-a115-b81daed2fb6a" providerId="AD" clId="Web-{1FF610C1-662E-4D17-9A40-EBBBE12809CA}" dt="2021-11-29T05:01:27.672" v="165" actId="1076"/>
          <ac:picMkLst>
            <pc:docMk/>
            <pc:sldMk cId="3592400923" sldId="256"/>
            <ac:picMk id="8" creationId="{8FF8981C-FE3F-4472-86A8-222658C7C146}"/>
          </ac:picMkLst>
        </pc:picChg>
      </pc:sldChg>
      <pc:sldChg chg="addSp delSp">
        <pc:chgData name="Richardson, Ashlin FLNR:EX" userId="S::ashlin.richardson@gov.bc.ca::d1a701de-3bff-4afd-a115-b81daed2fb6a" providerId="AD" clId="Web-{1FF610C1-662E-4D17-9A40-EBBBE12809CA}" dt="2021-11-29T05:01:40" v="168"/>
        <pc:sldMkLst>
          <pc:docMk/>
          <pc:sldMk cId="2418806277" sldId="257"/>
        </pc:sldMkLst>
        <pc:picChg chg="add del">
          <ac:chgData name="Richardson, Ashlin FLNR:EX" userId="S::ashlin.richardson@gov.bc.ca::d1a701de-3bff-4afd-a115-b81daed2fb6a" providerId="AD" clId="Web-{1FF610C1-662E-4D17-9A40-EBBBE12809CA}" dt="2021-11-29T05:01:39.563" v="167"/>
          <ac:picMkLst>
            <pc:docMk/>
            <pc:sldMk cId="2418806277" sldId="257"/>
            <ac:picMk id="3" creationId="{CA109E6A-BE67-4448-99DC-CC1DC09F772A}"/>
          </ac:picMkLst>
        </pc:picChg>
        <pc:picChg chg="add">
          <ac:chgData name="Richardson, Ashlin FLNR:EX" userId="S::ashlin.richardson@gov.bc.ca::d1a701de-3bff-4afd-a115-b81daed2fb6a" providerId="AD" clId="Web-{1FF610C1-662E-4D17-9A40-EBBBE12809CA}" dt="2021-11-29T05:01:40" v="168"/>
          <ac:picMkLst>
            <pc:docMk/>
            <pc:sldMk cId="2418806277" sldId="257"/>
            <ac:picMk id="5" creationId="{6E48A9DD-3F09-4DFE-B3F5-260EEAEB3632}"/>
          </ac:picMkLst>
        </pc:picChg>
        <pc:picChg chg="del">
          <ac:chgData name="Richardson, Ashlin FLNR:EX" userId="S::ashlin.richardson@gov.bc.ca::d1a701de-3bff-4afd-a115-b81daed2fb6a" providerId="AD" clId="Web-{1FF610C1-662E-4D17-9A40-EBBBE12809CA}" dt="2021-11-29T05:00:58.203" v="161"/>
          <ac:picMkLst>
            <pc:docMk/>
            <pc:sldMk cId="2418806277" sldId="257"/>
            <ac:picMk id="6" creationId="{87C7E957-B717-4DF7-AF68-983B3C6AB35A}"/>
          </ac:picMkLst>
        </pc:picChg>
      </pc:sldChg>
      <pc:sldChg chg="addSp delSp">
        <pc:chgData name="Richardson, Ashlin FLNR:EX" userId="S::ashlin.richardson@gov.bc.ca::d1a701de-3bff-4afd-a115-b81daed2fb6a" providerId="AD" clId="Web-{1FF610C1-662E-4D17-9A40-EBBBE12809CA}" dt="2021-11-29T05:01:46.766" v="170"/>
        <pc:sldMkLst>
          <pc:docMk/>
          <pc:sldMk cId="4107701057" sldId="258"/>
        </pc:sldMkLst>
        <pc:picChg chg="del">
          <ac:chgData name="Richardson, Ashlin FLNR:EX" userId="S::ashlin.richardson@gov.bc.ca::d1a701de-3bff-4afd-a115-b81daed2fb6a" providerId="AD" clId="Web-{1FF610C1-662E-4D17-9A40-EBBBE12809CA}" dt="2021-11-29T05:01:46.313" v="169"/>
          <ac:picMkLst>
            <pc:docMk/>
            <pc:sldMk cId="4107701057" sldId="258"/>
            <ac:picMk id="21" creationId="{79315BF9-D250-44BF-9228-05E5F75F6D89}"/>
          </ac:picMkLst>
        </pc:picChg>
        <pc:picChg chg="add">
          <ac:chgData name="Richardson, Ashlin FLNR:EX" userId="S::ashlin.richardson@gov.bc.ca::d1a701de-3bff-4afd-a115-b81daed2fb6a" providerId="AD" clId="Web-{1FF610C1-662E-4D17-9A40-EBBBE12809CA}" dt="2021-11-29T05:01:46.766" v="170"/>
          <ac:picMkLst>
            <pc:docMk/>
            <pc:sldMk cId="4107701057" sldId="258"/>
            <ac:picMk id="40" creationId="{3CD1A3E0-243C-49F8-A862-6F09FE7534D3}"/>
          </ac:picMkLst>
        </pc:picChg>
      </pc:sldChg>
      <pc:sldChg chg="addSp delSp">
        <pc:chgData name="Richardson, Ashlin FLNR:EX" userId="S::ashlin.richardson@gov.bc.ca::d1a701de-3bff-4afd-a115-b81daed2fb6a" providerId="AD" clId="Web-{1FF610C1-662E-4D17-9A40-EBBBE12809CA}" dt="2021-11-29T05:01:51.344" v="172"/>
        <pc:sldMkLst>
          <pc:docMk/>
          <pc:sldMk cId="2028830235" sldId="259"/>
        </pc:sldMkLst>
        <pc:picChg chg="add">
          <ac:chgData name="Richardson, Ashlin FLNR:EX" userId="S::ashlin.richardson@gov.bc.ca::d1a701de-3bff-4afd-a115-b81daed2fb6a" providerId="AD" clId="Web-{1FF610C1-662E-4D17-9A40-EBBBE12809CA}" dt="2021-11-29T05:01:51.344" v="172"/>
          <ac:picMkLst>
            <pc:docMk/>
            <pc:sldMk cId="2028830235" sldId="259"/>
            <ac:picMk id="2" creationId="{87B2BCF0-D226-495F-A2DF-2F4029259C00}"/>
          </ac:picMkLst>
        </pc:picChg>
        <pc:picChg chg="del">
          <ac:chgData name="Richardson, Ashlin FLNR:EX" userId="S::ashlin.richardson@gov.bc.ca::d1a701de-3bff-4afd-a115-b81daed2fb6a" providerId="AD" clId="Web-{1FF610C1-662E-4D17-9A40-EBBBE12809CA}" dt="2021-11-29T05:01:51.078" v="171"/>
          <ac:picMkLst>
            <pc:docMk/>
            <pc:sldMk cId="2028830235" sldId="259"/>
            <ac:picMk id="3" creationId="{CF31ED38-5CE7-4608-A4BD-6F6A04A6CD65}"/>
          </ac:picMkLst>
        </pc:picChg>
      </pc:sldChg>
      <pc:sldChg chg="addSp delSp">
        <pc:chgData name="Richardson, Ashlin FLNR:EX" userId="S::ashlin.richardson@gov.bc.ca::d1a701de-3bff-4afd-a115-b81daed2fb6a" providerId="AD" clId="Web-{1FF610C1-662E-4D17-9A40-EBBBE12809CA}" dt="2021-11-29T05:01:54.453" v="174"/>
        <pc:sldMkLst>
          <pc:docMk/>
          <pc:sldMk cId="2315572464" sldId="260"/>
        </pc:sldMkLst>
        <pc:picChg chg="del">
          <ac:chgData name="Richardson, Ashlin FLNR:EX" userId="S::ashlin.richardson@gov.bc.ca::d1a701de-3bff-4afd-a115-b81daed2fb6a" providerId="AD" clId="Web-{1FF610C1-662E-4D17-9A40-EBBBE12809CA}" dt="2021-11-29T05:01:54.125" v="173"/>
          <ac:picMkLst>
            <pc:docMk/>
            <pc:sldMk cId="2315572464" sldId="260"/>
            <ac:picMk id="6" creationId="{F7F782E0-91EF-436E-8A85-DF9C58704643}"/>
          </ac:picMkLst>
        </pc:picChg>
        <pc:picChg chg="add">
          <ac:chgData name="Richardson, Ashlin FLNR:EX" userId="S::ashlin.richardson@gov.bc.ca::d1a701de-3bff-4afd-a115-b81daed2fb6a" providerId="AD" clId="Web-{1FF610C1-662E-4D17-9A40-EBBBE12809CA}" dt="2021-11-29T05:01:54.453" v="174"/>
          <ac:picMkLst>
            <pc:docMk/>
            <pc:sldMk cId="2315572464" sldId="260"/>
            <ac:picMk id="10" creationId="{53550BA7-E0F2-46BB-A0BD-D3426141CD7D}"/>
          </ac:picMkLst>
        </pc:picChg>
      </pc:sldChg>
      <pc:sldChg chg="addSp delSp">
        <pc:chgData name="Richardson, Ashlin FLNR:EX" userId="S::ashlin.richardson@gov.bc.ca::d1a701de-3bff-4afd-a115-b81daed2fb6a" providerId="AD" clId="Web-{1FF610C1-662E-4D17-9A40-EBBBE12809CA}" dt="2021-11-29T05:01:57.625" v="176"/>
        <pc:sldMkLst>
          <pc:docMk/>
          <pc:sldMk cId="1074109900" sldId="261"/>
        </pc:sldMkLst>
        <pc:picChg chg="add">
          <ac:chgData name="Richardson, Ashlin FLNR:EX" userId="S::ashlin.richardson@gov.bc.ca::d1a701de-3bff-4afd-a115-b81daed2fb6a" providerId="AD" clId="Web-{1FF610C1-662E-4D17-9A40-EBBBE12809CA}" dt="2021-11-29T05:01:57.625" v="176"/>
          <ac:picMkLst>
            <pc:docMk/>
            <pc:sldMk cId="1074109900" sldId="261"/>
            <ac:picMk id="2" creationId="{6FBDD3D2-058E-49DC-BA58-7FC0AC18BC5A}"/>
          </ac:picMkLst>
        </pc:picChg>
        <pc:picChg chg="del">
          <ac:chgData name="Richardson, Ashlin FLNR:EX" userId="S::ashlin.richardson@gov.bc.ca::d1a701de-3bff-4afd-a115-b81daed2fb6a" providerId="AD" clId="Web-{1FF610C1-662E-4D17-9A40-EBBBE12809CA}" dt="2021-11-29T05:01:56.985" v="175"/>
          <ac:picMkLst>
            <pc:docMk/>
            <pc:sldMk cId="1074109900" sldId="261"/>
            <ac:picMk id="4" creationId="{63812283-1239-4D10-BF2C-B48810FF55FE}"/>
          </ac:picMkLst>
        </pc:picChg>
      </pc:sldChg>
      <pc:sldChg chg="addSp delSp modSp">
        <pc:chgData name="Richardson, Ashlin FLNR:EX" userId="S::ashlin.richardson@gov.bc.ca::d1a701de-3bff-4afd-a115-b81daed2fb6a" providerId="AD" clId="Web-{1FF610C1-662E-4D17-9A40-EBBBE12809CA}" dt="2021-11-29T05:02:23.719" v="180" actId="1076"/>
        <pc:sldMkLst>
          <pc:docMk/>
          <pc:sldMk cId="692210549" sldId="263"/>
        </pc:sldMkLst>
        <pc:picChg chg="add mod">
          <ac:chgData name="Richardson, Ashlin FLNR:EX" userId="S::ashlin.richardson@gov.bc.ca::d1a701de-3bff-4afd-a115-b81daed2fb6a" providerId="AD" clId="Web-{1FF610C1-662E-4D17-9A40-EBBBE12809CA}" dt="2021-11-29T05:02:23.719" v="180" actId="1076"/>
          <ac:picMkLst>
            <pc:docMk/>
            <pc:sldMk cId="692210549" sldId="263"/>
            <ac:picMk id="2" creationId="{C639F365-312F-490F-94BA-12CDECBBC702}"/>
          </ac:picMkLst>
        </pc:picChg>
        <pc:picChg chg="del">
          <ac:chgData name="Richardson, Ashlin FLNR:EX" userId="S::ashlin.richardson@gov.bc.ca::d1a701de-3bff-4afd-a115-b81daed2fb6a" providerId="AD" clId="Web-{1FF610C1-662E-4D17-9A40-EBBBE12809CA}" dt="2021-11-29T05:02:16.469" v="178"/>
          <ac:picMkLst>
            <pc:docMk/>
            <pc:sldMk cId="692210549" sldId="263"/>
            <ac:picMk id="5" creationId="{A9E63BA0-E7E8-47A1-B4A4-8281460DBA25}"/>
          </ac:picMkLst>
        </pc:picChg>
      </pc:sldChg>
      <pc:sldChg chg="addSp delSp">
        <pc:chgData name="Richardson, Ashlin FLNR:EX" userId="S::ashlin.richardson@gov.bc.ca::d1a701de-3bff-4afd-a115-b81daed2fb6a" providerId="AD" clId="Web-{1FF610C1-662E-4D17-9A40-EBBBE12809CA}" dt="2021-11-29T05:02:41.719" v="182"/>
        <pc:sldMkLst>
          <pc:docMk/>
          <pc:sldMk cId="887038770" sldId="273"/>
        </pc:sldMkLst>
        <pc:picChg chg="add">
          <ac:chgData name="Richardson, Ashlin FLNR:EX" userId="S::ashlin.richardson@gov.bc.ca::d1a701de-3bff-4afd-a115-b81daed2fb6a" providerId="AD" clId="Web-{1FF610C1-662E-4D17-9A40-EBBBE12809CA}" dt="2021-11-29T05:02:41.719" v="182"/>
          <ac:picMkLst>
            <pc:docMk/>
            <pc:sldMk cId="887038770" sldId="273"/>
            <ac:picMk id="4" creationId="{F66BAD46-5F9D-455F-9E1A-00D3AE78CA5A}"/>
          </ac:picMkLst>
        </pc:picChg>
        <pc:picChg chg="del">
          <ac:chgData name="Richardson, Ashlin FLNR:EX" userId="S::ashlin.richardson@gov.bc.ca::d1a701de-3bff-4afd-a115-b81daed2fb6a" providerId="AD" clId="Web-{1FF610C1-662E-4D17-9A40-EBBBE12809CA}" dt="2021-11-29T05:02:40.594" v="181"/>
          <ac:picMkLst>
            <pc:docMk/>
            <pc:sldMk cId="887038770" sldId="273"/>
            <ac:picMk id="7" creationId="{7E5EC0CB-99D4-45BE-871C-1BC740F93269}"/>
          </ac:picMkLst>
        </pc:picChg>
      </pc:sldChg>
    </pc:docChg>
  </pc:docChgLst>
  <pc:docChgLst>
    <pc:chgData name="Richardson, Ashlin FLNR:EX" userId="S::ashlin.richardson@gov.bc.ca::d1a701de-3bff-4afd-a115-b81daed2fb6a" providerId="AD" clId="Web-{08281B32-62B2-49BC-9126-2C6D9062BD84}"/>
    <pc:docChg chg="addSld modSld">
      <pc:chgData name="Richardson, Ashlin FLNR:EX" userId="S::ashlin.richardson@gov.bc.ca::d1a701de-3bff-4afd-a115-b81daed2fb6a" providerId="AD" clId="Web-{08281B32-62B2-49BC-9126-2C6D9062BD84}" dt="2021-12-01T19:52:54.165" v="63" actId="20577"/>
      <pc:docMkLst>
        <pc:docMk/>
      </pc:docMkLst>
      <pc:sldChg chg="addSp modSp">
        <pc:chgData name="Richardson, Ashlin FLNR:EX" userId="S::ashlin.richardson@gov.bc.ca::d1a701de-3bff-4afd-a115-b81daed2fb6a" providerId="AD" clId="Web-{08281B32-62B2-49BC-9126-2C6D9062BD84}" dt="2021-12-01T19:52:13.290" v="37" actId="20577"/>
        <pc:sldMkLst>
          <pc:docMk/>
          <pc:sldMk cId="1869642442" sldId="274"/>
        </pc:sldMkLst>
        <pc:spChg chg="add mod">
          <ac:chgData name="Richardson, Ashlin FLNR:EX" userId="S::ashlin.richardson@gov.bc.ca::d1a701de-3bff-4afd-a115-b81daed2fb6a" providerId="AD" clId="Web-{08281B32-62B2-49BC-9126-2C6D9062BD84}" dt="2021-12-01T19:52:13.290" v="37" actId="20577"/>
          <ac:spMkLst>
            <pc:docMk/>
            <pc:sldMk cId="1869642442" sldId="274"/>
            <ac:spMk id="3" creationId="{7A3E0950-80E1-44F8-A008-B3826AA11FBC}"/>
          </ac:spMkLst>
        </pc:spChg>
      </pc:sldChg>
      <pc:sldChg chg="addSp delSp modSp new">
        <pc:chgData name="Richardson, Ashlin FLNR:EX" userId="S::ashlin.richardson@gov.bc.ca::d1a701de-3bff-4afd-a115-b81daed2fb6a" providerId="AD" clId="Web-{08281B32-62B2-49BC-9126-2C6D9062BD84}" dt="2021-12-01T19:52:54.165" v="63" actId="20577"/>
        <pc:sldMkLst>
          <pc:docMk/>
          <pc:sldMk cId="1074170842" sldId="311"/>
        </pc:sldMkLst>
        <pc:spChg chg="del">
          <ac:chgData name="Richardson, Ashlin FLNR:EX" userId="S::ashlin.richardson@gov.bc.ca::d1a701de-3bff-4afd-a115-b81daed2fb6a" providerId="AD" clId="Web-{08281B32-62B2-49BC-9126-2C6D9062BD84}" dt="2021-12-01T19:51:43.649" v="4"/>
          <ac:spMkLst>
            <pc:docMk/>
            <pc:sldMk cId="1074170842" sldId="311"/>
            <ac:spMk id="2" creationId="{7FD9DA45-10FE-437D-8A18-0FBD8F884B35}"/>
          </ac:spMkLst>
        </pc:spChg>
        <pc:spChg chg="del">
          <ac:chgData name="Richardson, Ashlin FLNR:EX" userId="S::ashlin.richardson@gov.bc.ca::d1a701de-3bff-4afd-a115-b81daed2fb6a" providerId="AD" clId="Web-{08281B32-62B2-49BC-9126-2C6D9062BD84}" dt="2021-12-01T19:51:30.868" v="1"/>
          <ac:spMkLst>
            <pc:docMk/>
            <pc:sldMk cId="1074170842" sldId="311"/>
            <ac:spMk id="3" creationId="{5E5041D4-0DCA-4999-BF7A-B3AABF5BEBA3}"/>
          </ac:spMkLst>
        </pc:spChg>
        <pc:spChg chg="add mod">
          <ac:chgData name="Richardson, Ashlin FLNR:EX" userId="S::ashlin.richardson@gov.bc.ca::d1a701de-3bff-4afd-a115-b81daed2fb6a" providerId="AD" clId="Web-{08281B32-62B2-49BC-9126-2C6D9062BD84}" dt="2021-12-01T19:52:54.165" v="63" actId="20577"/>
          <ac:spMkLst>
            <pc:docMk/>
            <pc:sldMk cId="1074170842" sldId="311"/>
            <ac:spMk id="6" creationId="{E3B00987-E3FC-42B0-9B40-E539153E7DE8}"/>
          </ac:spMkLst>
        </pc:spChg>
        <pc:picChg chg="add mod ord">
          <ac:chgData name="Richardson, Ashlin FLNR:EX" userId="S::ashlin.richardson@gov.bc.ca::d1a701de-3bff-4afd-a115-b81daed2fb6a" providerId="AD" clId="Web-{08281B32-62B2-49BC-9126-2C6D9062BD84}" dt="2021-12-01T19:51:49.993" v="5" actId="1076"/>
          <ac:picMkLst>
            <pc:docMk/>
            <pc:sldMk cId="1074170842" sldId="311"/>
            <ac:picMk id="4" creationId="{14370F64-31DE-4852-A5B2-4C802EC6FAAE}"/>
          </ac:picMkLst>
        </pc:picChg>
      </pc:sldChg>
    </pc:docChg>
  </pc:docChgLst>
  <pc:docChgLst>
    <pc:chgData name="Richardson, Ashlin FLNR:EX" userId="S::ashlin.richardson@gov.bc.ca::d1a701de-3bff-4afd-a115-b81daed2fb6a" providerId="AD" clId="Web-{79035BD0-D69C-4A4A-8577-47712D9F4DFB}"/>
    <pc:docChg chg="addSld modSld sldOrd">
      <pc:chgData name="Richardson, Ashlin FLNR:EX" userId="S::ashlin.richardson@gov.bc.ca::d1a701de-3bff-4afd-a115-b81daed2fb6a" providerId="AD" clId="Web-{79035BD0-D69C-4A4A-8577-47712D9F4DFB}" dt="2021-12-07T20:26:11.494" v="559" actId="20577"/>
      <pc:docMkLst>
        <pc:docMk/>
      </pc:docMkLst>
      <pc:sldChg chg="modSp">
        <pc:chgData name="Richardson, Ashlin FLNR:EX" userId="S::ashlin.richardson@gov.bc.ca::d1a701de-3bff-4afd-a115-b81daed2fb6a" providerId="AD" clId="Web-{79035BD0-D69C-4A4A-8577-47712D9F4DFB}" dt="2021-12-07T20:23:02.477" v="432" actId="1076"/>
        <pc:sldMkLst>
          <pc:docMk/>
          <pc:sldMk cId="887038770" sldId="273"/>
        </pc:sldMkLst>
        <pc:spChg chg="mod">
          <ac:chgData name="Richardson, Ashlin FLNR:EX" userId="S::ashlin.richardson@gov.bc.ca::d1a701de-3bff-4afd-a115-b81daed2fb6a" providerId="AD" clId="Web-{79035BD0-D69C-4A4A-8577-47712D9F4DFB}" dt="2021-12-07T20:23:02.477" v="432" actId="1076"/>
          <ac:spMkLst>
            <pc:docMk/>
            <pc:sldMk cId="887038770" sldId="273"/>
            <ac:spMk id="6" creationId="{3132F208-6983-480D-BF71-F0B140D045A3}"/>
          </ac:spMkLst>
        </pc:spChg>
      </pc:sldChg>
      <pc:sldChg chg="modSp">
        <pc:chgData name="Richardson, Ashlin FLNR:EX" userId="S::ashlin.richardson@gov.bc.ca::d1a701de-3bff-4afd-a115-b81daed2fb6a" providerId="AD" clId="Web-{79035BD0-D69C-4A4A-8577-47712D9F4DFB}" dt="2021-12-07T20:23:33.915" v="439" actId="20577"/>
        <pc:sldMkLst>
          <pc:docMk/>
          <pc:sldMk cId="2029105214" sldId="347"/>
        </pc:sldMkLst>
        <pc:spChg chg="mod">
          <ac:chgData name="Richardson, Ashlin FLNR:EX" userId="S::ashlin.richardson@gov.bc.ca::d1a701de-3bff-4afd-a115-b81daed2fb6a" providerId="AD" clId="Web-{79035BD0-D69C-4A4A-8577-47712D9F4DFB}" dt="2021-12-07T20:23:33.915" v="439" actId="20577"/>
          <ac:spMkLst>
            <pc:docMk/>
            <pc:sldMk cId="2029105214" sldId="347"/>
            <ac:spMk id="3" creationId="{D2CF74A7-A96C-44ED-96DE-CC71E7A6114D}"/>
          </ac:spMkLst>
        </pc:spChg>
        <pc:picChg chg="mod">
          <ac:chgData name="Richardson, Ashlin FLNR:EX" userId="S::ashlin.richardson@gov.bc.ca::d1a701de-3bff-4afd-a115-b81daed2fb6a" providerId="AD" clId="Web-{79035BD0-D69C-4A4A-8577-47712D9F4DFB}" dt="2021-12-07T20:21:03.258" v="365" actId="1076"/>
          <ac:picMkLst>
            <pc:docMk/>
            <pc:sldMk cId="2029105214" sldId="347"/>
            <ac:picMk id="5" creationId="{CFAE02F8-0A87-4D48-92A3-B1755594AE21}"/>
          </ac:picMkLst>
        </pc:picChg>
      </pc:sldChg>
      <pc:sldChg chg="addSp modSp">
        <pc:chgData name="Richardson, Ashlin FLNR:EX" userId="S::ashlin.richardson@gov.bc.ca::d1a701de-3bff-4afd-a115-b81daed2fb6a" providerId="AD" clId="Web-{79035BD0-D69C-4A4A-8577-47712D9F4DFB}" dt="2021-12-07T20:25:00.478" v="483" actId="1076"/>
        <pc:sldMkLst>
          <pc:docMk/>
          <pc:sldMk cId="922960871" sldId="353"/>
        </pc:sldMkLst>
        <pc:spChg chg="add mod">
          <ac:chgData name="Richardson, Ashlin FLNR:EX" userId="S::ashlin.richardson@gov.bc.ca::d1a701de-3bff-4afd-a115-b81daed2fb6a" providerId="AD" clId="Web-{79035BD0-D69C-4A4A-8577-47712D9F4DFB}" dt="2021-12-07T20:25:00.478" v="483" actId="1076"/>
          <ac:spMkLst>
            <pc:docMk/>
            <pc:sldMk cId="922960871" sldId="353"/>
            <ac:spMk id="4" creationId="{8B97B58D-3917-4E66-813A-C3C792C126F7}"/>
          </ac:spMkLst>
        </pc:spChg>
      </pc:sldChg>
      <pc:sldChg chg="modSp">
        <pc:chgData name="Richardson, Ashlin FLNR:EX" userId="S::ashlin.richardson@gov.bc.ca::d1a701de-3bff-4afd-a115-b81daed2fb6a" providerId="AD" clId="Web-{79035BD0-D69C-4A4A-8577-47712D9F4DFB}" dt="2021-12-07T20:14:42.286" v="33" actId="1076"/>
        <pc:sldMkLst>
          <pc:docMk/>
          <pc:sldMk cId="3656546893" sldId="354"/>
        </pc:sldMkLst>
        <pc:spChg chg="mod">
          <ac:chgData name="Richardson, Ashlin FLNR:EX" userId="S::ashlin.richardson@gov.bc.ca::d1a701de-3bff-4afd-a115-b81daed2fb6a" providerId="AD" clId="Web-{79035BD0-D69C-4A4A-8577-47712D9F4DFB}" dt="2021-12-07T20:14:42.286" v="33" actId="1076"/>
          <ac:spMkLst>
            <pc:docMk/>
            <pc:sldMk cId="3656546893" sldId="354"/>
            <ac:spMk id="2" creationId="{CF272520-DB86-406E-9187-D14D9FFF35A4}"/>
          </ac:spMkLst>
        </pc:spChg>
      </pc:sldChg>
      <pc:sldChg chg="addSp delSp modSp">
        <pc:chgData name="Richardson, Ashlin FLNR:EX" userId="S::ashlin.richardson@gov.bc.ca::d1a701de-3bff-4afd-a115-b81daed2fb6a" providerId="AD" clId="Web-{79035BD0-D69C-4A4A-8577-47712D9F4DFB}" dt="2021-12-07T20:24:06.415" v="442"/>
        <pc:sldMkLst>
          <pc:docMk/>
          <pc:sldMk cId="1251536487" sldId="355"/>
        </pc:sldMkLst>
        <pc:spChg chg="add del mod">
          <ac:chgData name="Richardson, Ashlin FLNR:EX" userId="S::ashlin.richardson@gov.bc.ca::d1a701de-3bff-4afd-a115-b81daed2fb6a" providerId="AD" clId="Web-{79035BD0-D69C-4A4A-8577-47712D9F4DFB}" dt="2021-12-07T20:24:06.415" v="442"/>
          <ac:spMkLst>
            <pc:docMk/>
            <pc:sldMk cId="1251536487" sldId="355"/>
            <ac:spMk id="4" creationId="{489906D7-8A1A-497D-B8BF-1C52C6912413}"/>
          </ac:spMkLst>
        </pc:spChg>
      </pc:sldChg>
      <pc:sldChg chg="addSp modSp">
        <pc:chgData name="Richardson, Ashlin FLNR:EX" userId="S::ashlin.richardson@gov.bc.ca::d1a701de-3bff-4afd-a115-b81daed2fb6a" providerId="AD" clId="Web-{79035BD0-D69C-4A4A-8577-47712D9F4DFB}" dt="2021-12-07T20:26:11.494" v="559" actId="20577"/>
        <pc:sldMkLst>
          <pc:docMk/>
          <pc:sldMk cId="3331196365" sldId="358"/>
        </pc:sldMkLst>
        <pc:spChg chg="mod">
          <ac:chgData name="Richardson, Ashlin FLNR:EX" userId="S::ashlin.richardson@gov.bc.ca::d1a701de-3bff-4afd-a115-b81daed2fb6a" providerId="AD" clId="Web-{79035BD0-D69C-4A4A-8577-47712D9F4DFB}" dt="2021-12-07T20:26:11.494" v="559" actId="20577"/>
          <ac:spMkLst>
            <pc:docMk/>
            <pc:sldMk cId="3331196365" sldId="358"/>
            <ac:spMk id="2" creationId="{DD92C9E0-45A5-4970-B046-4B182F6B462A}"/>
          </ac:spMkLst>
        </pc:spChg>
        <pc:spChg chg="add mod">
          <ac:chgData name="Richardson, Ashlin FLNR:EX" userId="S::ashlin.richardson@gov.bc.ca::d1a701de-3bff-4afd-a115-b81daed2fb6a" providerId="AD" clId="Web-{79035BD0-D69C-4A4A-8577-47712D9F4DFB}" dt="2021-12-07T20:19:06.257" v="239" actId="20577"/>
          <ac:spMkLst>
            <pc:docMk/>
            <pc:sldMk cId="3331196365" sldId="358"/>
            <ac:spMk id="4" creationId="{3823BAAA-7E17-47FC-BFF2-B67FE9D0014C}"/>
          </ac:spMkLst>
        </pc:spChg>
        <pc:spChg chg="add mod">
          <ac:chgData name="Richardson, Ashlin FLNR:EX" userId="S::ashlin.richardson@gov.bc.ca::d1a701de-3bff-4afd-a115-b81daed2fb6a" providerId="AD" clId="Web-{79035BD0-D69C-4A4A-8577-47712D9F4DFB}" dt="2021-12-07T20:17:37.178" v="234" actId="1076"/>
          <ac:spMkLst>
            <pc:docMk/>
            <pc:sldMk cId="3331196365" sldId="358"/>
            <ac:spMk id="5" creationId="{EBECDD07-5A13-4139-9BF9-A471D43DD20D}"/>
          </ac:spMkLst>
        </pc:spChg>
      </pc:sldChg>
      <pc:sldChg chg="addSp modSp">
        <pc:chgData name="Richardson, Ashlin FLNR:EX" userId="S::ashlin.richardson@gov.bc.ca::d1a701de-3bff-4afd-a115-b81daed2fb6a" providerId="AD" clId="Web-{79035BD0-D69C-4A4A-8577-47712D9F4DFB}" dt="2021-12-07T20:25:33.775" v="534" actId="1076"/>
        <pc:sldMkLst>
          <pc:docMk/>
          <pc:sldMk cId="3907776198" sldId="364"/>
        </pc:sldMkLst>
        <pc:spChg chg="add mod">
          <ac:chgData name="Richardson, Ashlin FLNR:EX" userId="S::ashlin.richardson@gov.bc.ca::d1a701de-3bff-4afd-a115-b81daed2fb6a" providerId="AD" clId="Web-{79035BD0-D69C-4A4A-8577-47712D9F4DFB}" dt="2021-12-07T20:25:33.775" v="534" actId="1076"/>
          <ac:spMkLst>
            <pc:docMk/>
            <pc:sldMk cId="3907776198" sldId="364"/>
            <ac:spMk id="4" creationId="{B6910579-5E7A-420C-8878-614EEA7A91D5}"/>
          </ac:spMkLst>
        </pc:spChg>
      </pc:sldChg>
      <pc:sldChg chg="modSp ord">
        <pc:chgData name="Richardson, Ashlin FLNR:EX" userId="S::ashlin.richardson@gov.bc.ca::d1a701de-3bff-4afd-a115-b81daed2fb6a" providerId="AD" clId="Web-{79035BD0-D69C-4A4A-8577-47712D9F4DFB}" dt="2021-12-07T20:11:19.066" v="21" actId="1076"/>
        <pc:sldMkLst>
          <pc:docMk/>
          <pc:sldMk cId="324077171" sldId="371"/>
        </pc:sldMkLst>
        <pc:spChg chg="mod">
          <ac:chgData name="Richardson, Ashlin FLNR:EX" userId="S::ashlin.richardson@gov.bc.ca::d1a701de-3bff-4afd-a115-b81daed2fb6a" providerId="AD" clId="Web-{79035BD0-D69C-4A4A-8577-47712D9F4DFB}" dt="2021-12-07T20:11:19.066" v="21" actId="1076"/>
          <ac:spMkLst>
            <pc:docMk/>
            <pc:sldMk cId="324077171" sldId="371"/>
            <ac:spMk id="2" creationId="{0B445853-32EF-4988-8025-734CB589F178}"/>
          </ac:spMkLst>
        </pc:spChg>
      </pc:sldChg>
      <pc:sldChg chg="new">
        <pc:chgData name="Richardson, Ashlin FLNR:EX" userId="S::ashlin.richardson@gov.bc.ca::d1a701de-3bff-4afd-a115-b81daed2fb6a" providerId="AD" clId="Web-{79035BD0-D69C-4A4A-8577-47712D9F4DFB}" dt="2021-12-07T20:10:32.409" v="0"/>
        <pc:sldMkLst>
          <pc:docMk/>
          <pc:sldMk cId="2519277770" sldId="374"/>
        </pc:sldMkLst>
      </pc:sldChg>
    </pc:docChg>
  </pc:docChgLst>
  <pc:docChgLst>
    <pc:chgData name="Richardson, Ashlin FLNR:EX" userId="S::ashlin.richardson@gov.bc.ca::d1a701de-3bff-4afd-a115-b81daed2fb6a" providerId="AD" clId="Web-{17230769-35D5-45A0-A076-C95E5E957FFC}"/>
    <pc:docChg chg="modSld">
      <pc:chgData name="Richardson, Ashlin FLNR:EX" userId="S::ashlin.richardson@gov.bc.ca::d1a701de-3bff-4afd-a115-b81daed2fb6a" providerId="AD" clId="Web-{17230769-35D5-45A0-A076-C95E5E957FFC}" dt="2021-12-07T19:51:30.756" v="75" actId="20577"/>
      <pc:docMkLst>
        <pc:docMk/>
      </pc:docMkLst>
      <pc:sldChg chg="modSp">
        <pc:chgData name="Richardson, Ashlin FLNR:EX" userId="S::ashlin.richardson@gov.bc.ca::d1a701de-3bff-4afd-a115-b81daed2fb6a" providerId="AD" clId="Web-{17230769-35D5-45A0-A076-C95E5E957FFC}" dt="2021-12-07T19:49:30.020" v="47" actId="20577"/>
        <pc:sldMkLst>
          <pc:docMk/>
          <pc:sldMk cId="1741188600" sldId="276"/>
        </pc:sldMkLst>
        <pc:spChg chg="mod">
          <ac:chgData name="Richardson, Ashlin FLNR:EX" userId="S::ashlin.richardson@gov.bc.ca::d1a701de-3bff-4afd-a115-b81daed2fb6a" providerId="AD" clId="Web-{17230769-35D5-45A0-A076-C95E5E957FFC}" dt="2021-12-07T19:49:30.020" v="47" actId="20577"/>
          <ac:spMkLst>
            <pc:docMk/>
            <pc:sldMk cId="1741188600" sldId="276"/>
            <ac:spMk id="4" creationId="{3D205042-E93A-4DA9-AF0C-97460C996FDA}"/>
          </ac:spMkLst>
        </pc:spChg>
      </pc:sldChg>
      <pc:sldChg chg="modSp">
        <pc:chgData name="Richardson, Ashlin FLNR:EX" userId="S::ashlin.richardson@gov.bc.ca::d1a701de-3bff-4afd-a115-b81daed2fb6a" providerId="AD" clId="Web-{17230769-35D5-45A0-A076-C95E5E957FFC}" dt="2021-12-07T19:51:30.756" v="75" actId="20577"/>
        <pc:sldMkLst>
          <pc:docMk/>
          <pc:sldMk cId="797905065" sldId="346"/>
        </pc:sldMkLst>
        <pc:spChg chg="mod">
          <ac:chgData name="Richardson, Ashlin FLNR:EX" userId="S::ashlin.richardson@gov.bc.ca::d1a701de-3bff-4afd-a115-b81daed2fb6a" providerId="AD" clId="Web-{17230769-35D5-45A0-A076-C95E5E957FFC}" dt="2021-12-07T19:51:30.756" v="75" actId="20577"/>
          <ac:spMkLst>
            <pc:docMk/>
            <pc:sldMk cId="797905065" sldId="346"/>
            <ac:spMk id="7" creationId="{A25F1055-3163-4310-85FE-BFFDF78D8C2D}"/>
          </ac:spMkLst>
        </pc:spChg>
      </pc:sldChg>
      <pc:sldChg chg="modSp">
        <pc:chgData name="Richardson, Ashlin FLNR:EX" userId="S::ashlin.richardson@gov.bc.ca::d1a701de-3bff-4afd-a115-b81daed2fb6a" providerId="AD" clId="Web-{17230769-35D5-45A0-A076-C95E5E957FFC}" dt="2021-12-07T19:49:17.457" v="45" actId="1076"/>
        <pc:sldMkLst>
          <pc:docMk/>
          <pc:sldMk cId="4123863946" sldId="348"/>
        </pc:sldMkLst>
        <pc:spChg chg="mod">
          <ac:chgData name="Richardson, Ashlin FLNR:EX" userId="S::ashlin.richardson@gov.bc.ca::d1a701de-3bff-4afd-a115-b81daed2fb6a" providerId="AD" clId="Web-{17230769-35D5-45A0-A076-C95E5E957FFC}" dt="2021-12-07T19:49:17.457" v="45" actId="1076"/>
          <ac:spMkLst>
            <pc:docMk/>
            <pc:sldMk cId="4123863946" sldId="348"/>
            <ac:spMk id="3" creationId="{44083551-B66C-4A8E-AD3B-6A3D4DA38EE2}"/>
          </ac:spMkLst>
        </pc:spChg>
      </pc:sldChg>
      <pc:sldChg chg="modSp">
        <pc:chgData name="Richardson, Ashlin FLNR:EX" userId="S::ashlin.richardson@gov.bc.ca::d1a701de-3bff-4afd-a115-b81daed2fb6a" providerId="AD" clId="Web-{17230769-35D5-45A0-A076-C95E5E957FFC}" dt="2021-12-07T19:51:05.240" v="67" actId="1076"/>
        <pc:sldMkLst>
          <pc:docMk/>
          <pc:sldMk cId="1031143402" sldId="370"/>
        </pc:sldMkLst>
        <pc:spChg chg="mod">
          <ac:chgData name="Richardson, Ashlin FLNR:EX" userId="S::ashlin.richardson@gov.bc.ca::d1a701de-3bff-4afd-a115-b81daed2fb6a" providerId="AD" clId="Web-{17230769-35D5-45A0-A076-C95E5E957FFC}" dt="2021-12-07T19:51:05.240" v="67" actId="1076"/>
          <ac:spMkLst>
            <pc:docMk/>
            <pc:sldMk cId="1031143402" sldId="370"/>
            <ac:spMk id="2" creationId="{0B445853-32EF-4988-8025-734CB589F178}"/>
          </ac:spMkLst>
        </pc:spChg>
      </pc:sldChg>
    </pc:docChg>
  </pc:docChgLst>
  <pc:docChgLst>
    <pc:chgData name="Richardson, Ashlin FLNR:EX" userId="S::ashlin.richardson@gov.bc.ca::d1a701de-3bff-4afd-a115-b81daed2fb6a" providerId="AD" clId="Web-{637B8BB7-A457-4C59-9414-8699E9FF2768}"/>
    <pc:docChg chg="addSld delSld modSld">
      <pc:chgData name="Richardson, Ashlin FLNR:EX" userId="S::ashlin.richardson@gov.bc.ca::d1a701de-3bff-4afd-a115-b81daed2fb6a" providerId="AD" clId="Web-{637B8BB7-A457-4C59-9414-8699E9FF2768}" dt="2021-12-06T18:46:56.739" v="17"/>
      <pc:docMkLst>
        <pc:docMk/>
      </pc:docMkLst>
      <pc:sldChg chg="modSp">
        <pc:chgData name="Richardson, Ashlin FLNR:EX" userId="S::ashlin.richardson@gov.bc.ca::d1a701de-3bff-4afd-a115-b81daed2fb6a" providerId="AD" clId="Web-{637B8BB7-A457-4C59-9414-8699E9FF2768}" dt="2021-12-06T18:46:11.317" v="4"/>
        <pc:sldMkLst>
          <pc:docMk/>
          <pc:sldMk cId="887038770" sldId="273"/>
        </pc:sldMkLst>
        <pc:spChg chg="mod">
          <ac:chgData name="Richardson, Ashlin FLNR:EX" userId="S::ashlin.richardson@gov.bc.ca::d1a701de-3bff-4afd-a115-b81daed2fb6a" providerId="AD" clId="Web-{637B8BB7-A457-4C59-9414-8699E9FF2768}" dt="2021-12-06T18:46:11.317" v="4"/>
          <ac:spMkLst>
            <pc:docMk/>
            <pc:sldMk cId="887038770" sldId="273"/>
            <ac:spMk id="6" creationId="{3132F208-6983-480D-BF71-F0B140D045A3}"/>
          </ac:spMkLst>
        </pc:spChg>
      </pc:sldChg>
      <pc:sldChg chg="del">
        <pc:chgData name="Richardson, Ashlin FLNR:EX" userId="S::ashlin.richardson@gov.bc.ca::d1a701de-3bff-4afd-a115-b81daed2fb6a" providerId="AD" clId="Web-{637B8BB7-A457-4C59-9414-8699E9FF2768}" dt="2021-12-06T18:46:56.739" v="17"/>
        <pc:sldMkLst>
          <pc:docMk/>
          <pc:sldMk cId="1430112037" sldId="300"/>
        </pc:sldMkLst>
      </pc:sldChg>
      <pc:sldChg chg="addSp modSp add replId">
        <pc:chgData name="Richardson, Ashlin FLNR:EX" userId="S::ashlin.richardson@gov.bc.ca::d1a701de-3bff-4afd-a115-b81daed2fb6a" providerId="AD" clId="Web-{637B8BB7-A457-4C59-9414-8699E9FF2768}" dt="2021-12-06T18:46:54.567" v="16" actId="1076"/>
        <pc:sldMkLst>
          <pc:docMk/>
          <pc:sldMk cId="4123863946" sldId="348"/>
        </pc:sldMkLst>
        <pc:spChg chg="mod">
          <ac:chgData name="Richardson, Ashlin FLNR:EX" userId="S::ashlin.richardson@gov.bc.ca::d1a701de-3bff-4afd-a115-b81daed2fb6a" providerId="AD" clId="Web-{637B8BB7-A457-4C59-9414-8699E9FF2768}" dt="2021-12-06T18:46:37.770" v="11" actId="20577"/>
          <ac:spMkLst>
            <pc:docMk/>
            <pc:sldMk cId="4123863946" sldId="348"/>
            <ac:spMk id="2" creationId="{B76B20DC-3983-4A19-9BFF-AA7033B97CBF}"/>
          </ac:spMkLst>
        </pc:spChg>
        <pc:spChg chg="add mod">
          <ac:chgData name="Richardson, Ashlin FLNR:EX" userId="S::ashlin.richardson@gov.bc.ca::d1a701de-3bff-4afd-a115-b81daed2fb6a" providerId="AD" clId="Web-{637B8BB7-A457-4C59-9414-8699E9FF2768}" dt="2021-12-06T18:46:54.567" v="16" actId="1076"/>
          <ac:spMkLst>
            <pc:docMk/>
            <pc:sldMk cId="4123863946" sldId="348"/>
            <ac:spMk id="3" creationId="{44083551-B66C-4A8E-AD3B-6A3D4DA38EE2}"/>
          </ac:spMkLst>
        </pc:spChg>
        <pc:spChg chg="mod">
          <ac:chgData name="Richardson, Ashlin FLNR:EX" userId="S::ashlin.richardson@gov.bc.ca::d1a701de-3bff-4afd-a115-b81daed2fb6a" providerId="AD" clId="Web-{637B8BB7-A457-4C59-9414-8699E9FF2768}" dt="2021-12-06T18:46:45.848" v="14" actId="20577"/>
          <ac:spMkLst>
            <pc:docMk/>
            <pc:sldMk cId="4123863946" sldId="348"/>
            <ac:spMk id="6" creationId="{3132F208-6983-480D-BF71-F0B140D045A3}"/>
          </ac:spMkLst>
        </pc:spChg>
      </pc:sldChg>
    </pc:docChg>
  </pc:docChgLst>
  <pc:docChgLst>
    <pc:chgData name="Richardson, Ashlin FLNR:EX" userId="S::ashlin.richardson@gov.bc.ca::d1a701de-3bff-4afd-a115-b81daed2fb6a" providerId="AD" clId="Web-{C2653EA8-E96A-47A3-990C-8549E6423351}"/>
    <pc:docChg chg="modSld">
      <pc:chgData name="Richardson, Ashlin FLNR:EX" userId="S::ashlin.richardson@gov.bc.ca::d1a701de-3bff-4afd-a115-b81daed2fb6a" providerId="AD" clId="Web-{C2653EA8-E96A-47A3-990C-8549E6423351}" dt="2021-11-29T22:40:39.034" v="26"/>
      <pc:docMkLst>
        <pc:docMk/>
      </pc:docMkLst>
      <pc:sldChg chg="addSp">
        <pc:chgData name="Richardson, Ashlin FLNR:EX" userId="S::ashlin.richardson@gov.bc.ca::d1a701de-3bff-4afd-a115-b81daed2fb6a" providerId="AD" clId="Web-{C2653EA8-E96A-47A3-990C-8549E6423351}" dt="2021-11-29T22:40:37.190" v="25"/>
        <pc:sldMkLst>
          <pc:docMk/>
          <pc:sldMk cId="3666399554" sldId="267"/>
        </pc:sldMkLst>
        <pc:spChg chg="add">
          <ac:chgData name="Richardson, Ashlin FLNR:EX" userId="S::ashlin.richardson@gov.bc.ca::d1a701de-3bff-4afd-a115-b81daed2fb6a" providerId="AD" clId="Web-{C2653EA8-E96A-47A3-990C-8549E6423351}" dt="2021-11-29T22:40:29.440" v="23"/>
          <ac:spMkLst>
            <pc:docMk/>
            <pc:sldMk cId="3666399554" sldId="267"/>
            <ac:spMk id="2" creationId="{B2AD21EC-B507-45BA-A73A-B8B017647A93}"/>
          </ac:spMkLst>
        </pc:spChg>
        <pc:spChg chg="add">
          <ac:chgData name="Richardson, Ashlin FLNR:EX" userId="S::ashlin.richardson@gov.bc.ca::d1a701de-3bff-4afd-a115-b81daed2fb6a" providerId="AD" clId="Web-{C2653EA8-E96A-47A3-990C-8549E6423351}" dt="2021-11-29T22:40:37.190" v="25"/>
          <ac:spMkLst>
            <pc:docMk/>
            <pc:sldMk cId="3666399554" sldId="267"/>
            <ac:spMk id="6" creationId="{69FB6A4D-23DE-4760-992C-1B90CA8A691F}"/>
          </ac:spMkLst>
        </pc:spChg>
      </pc:sldChg>
      <pc:sldChg chg="addSp">
        <pc:chgData name="Richardson, Ashlin FLNR:EX" userId="S::ashlin.richardson@gov.bc.ca::d1a701de-3bff-4afd-a115-b81daed2fb6a" providerId="AD" clId="Web-{C2653EA8-E96A-47A3-990C-8549E6423351}" dt="2021-11-29T22:40:39.034" v="26"/>
        <pc:sldMkLst>
          <pc:docMk/>
          <pc:sldMk cId="3551796846" sldId="268"/>
        </pc:sldMkLst>
        <pc:spChg chg="add">
          <ac:chgData name="Richardson, Ashlin FLNR:EX" userId="S::ashlin.richardson@gov.bc.ca::d1a701de-3bff-4afd-a115-b81daed2fb6a" providerId="AD" clId="Web-{C2653EA8-E96A-47A3-990C-8549E6423351}" dt="2021-11-29T22:40:30.894" v="24"/>
          <ac:spMkLst>
            <pc:docMk/>
            <pc:sldMk cId="3551796846" sldId="268"/>
            <ac:spMk id="2" creationId="{CDE5E4A1-3F5A-46E3-8052-C032C8413068}"/>
          </ac:spMkLst>
        </pc:spChg>
        <pc:spChg chg="add">
          <ac:chgData name="Richardson, Ashlin FLNR:EX" userId="S::ashlin.richardson@gov.bc.ca::d1a701de-3bff-4afd-a115-b81daed2fb6a" providerId="AD" clId="Web-{C2653EA8-E96A-47A3-990C-8549E6423351}" dt="2021-11-29T22:40:39.034" v="26"/>
          <ac:spMkLst>
            <pc:docMk/>
            <pc:sldMk cId="3551796846" sldId="268"/>
            <ac:spMk id="6" creationId="{7EE9798F-013C-48CF-B98C-0C6645199A59}"/>
          </ac:spMkLst>
        </pc:spChg>
      </pc:sldChg>
      <pc:sldChg chg="addSp modSp">
        <pc:chgData name="Richardson, Ashlin FLNR:EX" userId="S::ashlin.richardson@gov.bc.ca::d1a701de-3bff-4afd-a115-b81daed2fb6a" providerId="AD" clId="Web-{C2653EA8-E96A-47A3-990C-8549E6423351}" dt="2021-11-29T22:39:52.987" v="22" actId="1076"/>
        <pc:sldMkLst>
          <pc:docMk/>
          <pc:sldMk cId="2670177066" sldId="269"/>
        </pc:sldMkLst>
        <pc:spChg chg="add mod">
          <ac:chgData name="Richardson, Ashlin FLNR:EX" userId="S::ashlin.richardson@gov.bc.ca::d1a701de-3bff-4afd-a115-b81daed2fb6a" providerId="AD" clId="Web-{C2653EA8-E96A-47A3-990C-8549E6423351}" dt="2021-11-29T22:39:52.987" v="22" actId="1076"/>
          <ac:spMkLst>
            <pc:docMk/>
            <pc:sldMk cId="2670177066" sldId="269"/>
            <ac:spMk id="2" creationId="{976BDD68-4995-479A-BDA1-FD982E1C1363}"/>
          </ac:spMkLst>
        </pc:spChg>
        <pc:spChg chg="add mod">
          <ac:chgData name="Richardson, Ashlin FLNR:EX" userId="S::ashlin.richardson@gov.bc.ca::d1a701de-3bff-4afd-a115-b81daed2fb6a" providerId="AD" clId="Web-{C2653EA8-E96A-47A3-990C-8549E6423351}" dt="2021-11-29T22:39:49.221" v="21" actId="1076"/>
          <ac:spMkLst>
            <pc:docMk/>
            <pc:sldMk cId="2670177066" sldId="269"/>
            <ac:spMk id="7" creationId="{3EBC347A-910B-4B61-BB55-44492A5FFF4A}"/>
          </ac:spMkLst>
        </pc:spChg>
      </pc:sldChg>
    </pc:docChg>
  </pc:docChgLst>
  <pc:docChgLst>
    <pc:chgData name="Richardson, Ashlin FLNR:EX" userId="S::ashlin.richardson@gov.bc.ca::d1a701de-3bff-4afd-a115-b81daed2fb6a" providerId="AD" clId="Web-{A4F3875E-9003-4873-92A0-202B2B1452DA}"/>
    <pc:docChg chg="addSld delSld modSld sldOrd">
      <pc:chgData name="Richardson, Ashlin FLNR:EX" userId="S::ashlin.richardson@gov.bc.ca::d1a701de-3bff-4afd-a115-b81daed2fb6a" providerId="AD" clId="Web-{A4F3875E-9003-4873-92A0-202B2B1452DA}" dt="2021-12-01T18:57:09.819" v="388" actId="20577"/>
      <pc:docMkLst>
        <pc:docMk/>
      </pc:docMkLst>
      <pc:sldChg chg="modSp ord">
        <pc:chgData name="Richardson, Ashlin FLNR:EX" userId="S::ashlin.richardson@gov.bc.ca::d1a701de-3bff-4afd-a115-b81daed2fb6a" providerId="AD" clId="Web-{A4F3875E-9003-4873-92A0-202B2B1452DA}" dt="2021-12-01T18:50:36.267" v="272"/>
        <pc:sldMkLst>
          <pc:docMk/>
          <pc:sldMk cId="910494547" sldId="275"/>
        </pc:sldMkLst>
        <pc:spChg chg="mod">
          <ac:chgData name="Richardson, Ashlin FLNR:EX" userId="S::ashlin.richardson@gov.bc.ca::d1a701de-3bff-4afd-a115-b81daed2fb6a" providerId="AD" clId="Web-{A4F3875E-9003-4873-92A0-202B2B1452DA}" dt="2021-12-01T18:46:11.545" v="34" actId="20577"/>
          <ac:spMkLst>
            <pc:docMk/>
            <pc:sldMk cId="910494547" sldId="275"/>
            <ac:spMk id="2" creationId="{AC0C0DA1-496F-4C2A-8728-B722BEDD81B2}"/>
          </ac:spMkLst>
        </pc:spChg>
      </pc:sldChg>
      <pc:sldChg chg="addSp modSp">
        <pc:chgData name="Richardson, Ashlin FLNR:EX" userId="S::ashlin.richardson@gov.bc.ca::d1a701de-3bff-4afd-a115-b81daed2fb6a" providerId="AD" clId="Web-{A4F3875E-9003-4873-92A0-202B2B1452DA}" dt="2021-12-01T18:51:36.955" v="294" actId="1076"/>
        <pc:sldMkLst>
          <pc:docMk/>
          <pc:sldMk cId="1438925032" sldId="277"/>
        </pc:sldMkLst>
        <pc:spChg chg="add mod">
          <ac:chgData name="Richardson, Ashlin FLNR:EX" userId="S::ashlin.richardson@gov.bc.ca::d1a701de-3bff-4afd-a115-b81daed2fb6a" providerId="AD" clId="Web-{A4F3875E-9003-4873-92A0-202B2B1452DA}" dt="2021-12-01T18:51:36.955" v="294" actId="1076"/>
          <ac:spMkLst>
            <pc:docMk/>
            <pc:sldMk cId="1438925032" sldId="277"/>
            <ac:spMk id="4" creationId="{32BE351F-C6E9-4EA5-826B-450A2840540B}"/>
          </ac:spMkLst>
        </pc:spChg>
      </pc:sldChg>
      <pc:sldChg chg="ord">
        <pc:chgData name="Richardson, Ashlin FLNR:EX" userId="S::ashlin.richardson@gov.bc.ca::d1a701de-3bff-4afd-a115-b81daed2fb6a" providerId="AD" clId="Web-{A4F3875E-9003-4873-92A0-202B2B1452DA}" dt="2021-12-01T18:55:22.552" v="370"/>
        <pc:sldMkLst>
          <pc:docMk/>
          <pc:sldMk cId="875814394" sldId="290"/>
        </pc:sldMkLst>
      </pc:sldChg>
      <pc:sldChg chg="delSp modSp">
        <pc:chgData name="Richardson, Ashlin FLNR:EX" userId="S::ashlin.richardson@gov.bc.ca::d1a701de-3bff-4afd-a115-b81daed2fb6a" providerId="AD" clId="Web-{A4F3875E-9003-4873-92A0-202B2B1452DA}" dt="2021-12-01T18:52:21.768" v="309" actId="14100"/>
        <pc:sldMkLst>
          <pc:docMk/>
          <pc:sldMk cId="3380187798" sldId="291"/>
        </pc:sldMkLst>
        <pc:picChg chg="mod">
          <ac:chgData name="Richardson, Ashlin FLNR:EX" userId="S::ashlin.richardson@gov.bc.ca::d1a701de-3bff-4afd-a115-b81daed2fb6a" providerId="AD" clId="Web-{A4F3875E-9003-4873-92A0-202B2B1452DA}" dt="2021-12-01T18:52:21.768" v="309" actId="14100"/>
          <ac:picMkLst>
            <pc:docMk/>
            <pc:sldMk cId="3380187798" sldId="291"/>
            <ac:picMk id="3" creationId="{72776E4B-B556-4DC1-9CC7-3D6446A3345D}"/>
          </ac:picMkLst>
        </pc:picChg>
        <pc:picChg chg="del mod">
          <ac:chgData name="Richardson, Ashlin FLNR:EX" userId="S::ashlin.richardson@gov.bc.ca::d1a701de-3bff-4afd-a115-b81daed2fb6a" providerId="AD" clId="Web-{A4F3875E-9003-4873-92A0-202B2B1452DA}" dt="2021-12-01T18:52:15.487" v="307"/>
          <ac:picMkLst>
            <pc:docMk/>
            <pc:sldMk cId="3380187798" sldId="291"/>
            <ac:picMk id="6" creationId="{B041DA3D-3705-49A3-A179-4235221C604F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1:47.143" v="298"/>
          <ac:picMkLst>
            <pc:docMk/>
            <pc:sldMk cId="3380187798" sldId="291"/>
            <ac:picMk id="7" creationId="{C82F79A0-A854-450C-8CF9-A14790D58F75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1:47.565" v="299"/>
          <ac:picMkLst>
            <pc:docMk/>
            <pc:sldMk cId="3380187798" sldId="291"/>
            <ac:picMk id="8" creationId="{32AD49AB-EB07-45CE-8050-DA5F9C9BE9F2}"/>
          </ac:picMkLst>
        </pc:picChg>
      </pc:sldChg>
      <pc:sldChg chg="delSp modSp">
        <pc:chgData name="Richardson, Ashlin FLNR:EX" userId="S::ashlin.richardson@gov.bc.ca::d1a701de-3bff-4afd-a115-b81daed2fb6a" providerId="AD" clId="Web-{A4F3875E-9003-4873-92A0-202B2B1452DA}" dt="2021-12-01T18:53:45.551" v="339" actId="14100"/>
        <pc:sldMkLst>
          <pc:docMk/>
          <pc:sldMk cId="276336053" sldId="292"/>
        </pc:sldMkLst>
        <pc:picChg chg="del">
          <ac:chgData name="Richardson, Ashlin FLNR:EX" userId="S::ashlin.richardson@gov.bc.ca::d1a701de-3bff-4afd-a115-b81daed2fb6a" providerId="AD" clId="Web-{A4F3875E-9003-4873-92A0-202B2B1452DA}" dt="2021-12-01T18:53:23.019" v="330"/>
          <ac:picMkLst>
            <pc:docMk/>
            <pc:sldMk cId="276336053" sldId="292"/>
            <ac:picMk id="2" creationId="{CE9B73E1-7EC4-4510-8925-E54E011712F5}"/>
          </ac:picMkLst>
        </pc:picChg>
        <pc:picChg chg="mod">
          <ac:chgData name="Richardson, Ashlin FLNR:EX" userId="S::ashlin.richardson@gov.bc.ca::d1a701de-3bff-4afd-a115-b81daed2fb6a" providerId="AD" clId="Web-{A4F3875E-9003-4873-92A0-202B2B1452DA}" dt="2021-12-01T18:53:45.551" v="339" actId="14100"/>
          <ac:picMkLst>
            <pc:docMk/>
            <pc:sldMk cId="276336053" sldId="292"/>
            <ac:picMk id="4" creationId="{063748E3-0458-42B3-966E-ED9FB416BFC4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3:21.785" v="328"/>
          <ac:picMkLst>
            <pc:docMk/>
            <pc:sldMk cId="276336053" sldId="292"/>
            <ac:picMk id="5" creationId="{41521775-1CEF-4CC6-8BEC-7A05B8121088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3:21.816" v="329"/>
          <ac:picMkLst>
            <pc:docMk/>
            <pc:sldMk cId="276336053" sldId="292"/>
            <ac:picMk id="9" creationId="{7AB27D75-30F8-49B3-AB0C-B2347F4BE0E9}"/>
          </ac:picMkLst>
        </pc:picChg>
      </pc:sldChg>
      <pc:sldChg chg="delSp modSp">
        <pc:chgData name="Richardson, Ashlin FLNR:EX" userId="S::ashlin.richardson@gov.bc.ca::d1a701de-3bff-4afd-a115-b81daed2fb6a" providerId="AD" clId="Web-{A4F3875E-9003-4873-92A0-202B2B1452DA}" dt="2021-12-01T18:54:38.161" v="362" actId="14100"/>
        <pc:sldMkLst>
          <pc:docMk/>
          <pc:sldMk cId="3567976775" sldId="293"/>
        </pc:sldMkLst>
        <pc:picChg chg="del">
          <ac:chgData name="Richardson, Ashlin FLNR:EX" userId="S::ashlin.richardson@gov.bc.ca::d1a701de-3bff-4afd-a115-b81daed2fb6a" providerId="AD" clId="Web-{A4F3875E-9003-4873-92A0-202B2B1452DA}" dt="2021-12-01T18:54:18.208" v="349"/>
          <ac:picMkLst>
            <pc:docMk/>
            <pc:sldMk cId="3567976775" sldId="293"/>
            <ac:picMk id="2" creationId="{C78589A4-69EA-4836-A9F2-9E182D0451E8}"/>
          </ac:picMkLst>
        </pc:picChg>
        <pc:picChg chg="mod">
          <ac:chgData name="Richardson, Ashlin FLNR:EX" userId="S::ashlin.richardson@gov.bc.ca::d1a701de-3bff-4afd-a115-b81daed2fb6a" providerId="AD" clId="Web-{A4F3875E-9003-4873-92A0-202B2B1452DA}" dt="2021-12-01T18:54:38.161" v="362" actId="14100"/>
          <ac:picMkLst>
            <pc:docMk/>
            <pc:sldMk cId="3567976775" sldId="293"/>
            <ac:picMk id="3" creationId="{4F890EEF-2C96-4C1D-B5CE-49CE7322530E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4:19.020" v="351"/>
          <ac:picMkLst>
            <pc:docMk/>
            <pc:sldMk cId="3567976775" sldId="293"/>
            <ac:picMk id="4" creationId="{00F466CD-5C93-4242-BA9D-A725F295EC8E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4:18.708" v="350"/>
          <ac:picMkLst>
            <pc:docMk/>
            <pc:sldMk cId="3567976775" sldId="293"/>
            <ac:picMk id="5" creationId="{1FD07B03-A34C-42E9-81A5-44D732EC6B2E}"/>
          </ac:picMkLst>
        </pc:picChg>
      </pc:sldChg>
      <pc:sldChg chg="modSp">
        <pc:chgData name="Richardson, Ashlin FLNR:EX" userId="S::ashlin.richardson@gov.bc.ca::d1a701de-3bff-4afd-a115-b81daed2fb6a" providerId="AD" clId="Web-{A4F3875E-9003-4873-92A0-202B2B1452DA}" dt="2021-12-01T18:46:52.389" v="51" actId="20577"/>
        <pc:sldMkLst>
          <pc:docMk/>
          <pc:sldMk cId="942847594" sldId="295"/>
        </pc:sldMkLst>
        <pc:spChg chg="mod">
          <ac:chgData name="Richardson, Ashlin FLNR:EX" userId="S::ashlin.richardson@gov.bc.ca::d1a701de-3bff-4afd-a115-b81daed2fb6a" providerId="AD" clId="Web-{A4F3875E-9003-4873-92A0-202B2B1452DA}" dt="2021-12-01T18:46:52.389" v="51" actId="20577"/>
          <ac:spMkLst>
            <pc:docMk/>
            <pc:sldMk cId="942847594" sldId="295"/>
            <ac:spMk id="2" creationId="{98D51B5D-1535-4118-B61C-5236077AE421}"/>
          </ac:spMkLst>
        </pc:spChg>
      </pc:sldChg>
      <pc:sldChg chg="modSp">
        <pc:chgData name="Richardson, Ashlin FLNR:EX" userId="S::ashlin.richardson@gov.bc.ca::d1a701de-3bff-4afd-a115-b81daed2fb6a" providerId="AD" clId="Web-{A4F3875E-9003-4873-92A0-202B2B1452DA}" dt="2021-12-01T18:46:30.076" v="38" actId="20577"/>
        <pc:sldMkLst>
          <pc:docMk/>
          <pc:sldMk cId="1845661742" sldId="296"/>
        </pc:sldMkLst>
        <pc:spChg chg="mod">
          <ac:chgData name="Richardson, Ashlin FLNR:EX" userId="S::ashlin.richardson@gov.bc.ca::d1a701de-3bff-4afd-a115-b81daed2fb6a" providerId="AD" clId="Web-{A4F3875E-9003-4873-92A0-202B2B1452DA}" dt="2021-12-01T18:46:30.076" v="38" actId="20577"/>
          <ac:spMkLst>
            <pc:docMk/>
            <pc:sldMk cId="1845661742" sldId="296"/>
            <ac:spMk id="2" creationId="{98D51B5D-1535-4118-B61C-5236077AE421}"/>
          </ac:spMkLst>
        </pc:spChg>
      </pc:sldChg>
      <pc:sldChg chg="modSp">
        <pc:chgData name="Richardson, Ashlin FLNR:EX" userId="S::ashlin.richardson@gov.bc.ca::d1a701de-3bff-4afd-a115-b81daed2fb6a" providerId="AD" clId="Web-{A4F3875E-9003-4873-92A0-202B2B1452DA}" dt="2021-12-01T18:57:09.819" v="388" actId="20577"/>
        <pc:sldMkLst>
          <pc:docMk/>
          <pc:sldMk cId="273807033" sldId="297"/>
        </pc:sldMkLst>
        <pc:spChg chg="mod">
          <ac:chgData name="Richardson, Ashlin FLNR:EX" userId="S::ashlin.richardson@gov.bc.ca::d1a701de-3bff-4afd-a115-b81daed2fb6a" providerId="AD" clId="Web-{A4F3875E-9003-4873-92A0-202B2B1452DA}" dt="2021-12-01T18:57:09.819" v="388" actId="20577"/>
          <ac:spMkLst>
            <pc:docMk/>
            <pc:sldMk cId="273807033" sldId="297"/>
            <ac:spMk id="4" creationId="{AC1C4612-62BE-45EA-B074-C9BD5F086A52}"/>
          </ac:spMkLst>
        </pc:spChg>
      </pc:sldChg>
      <pc:sldChg chg="addSp modSp new mod ord modClrScheme chgLayout">
        <pc:chgData name="Richardson, Ashlin FLNR:EX" userId="S::ashlin.richardson@gov.bc.ca::d1a701de-3bff-4afd-a115-b81daed2fb6a" providerId="AD" clId="Web-{A4F3875E-9003-4873-92A0-202B2B1452DA}" dt="2021-12-01T18:51:04.252" v="275" actId="20577"/>
        <pc:sldMkLst>
          <pc:docMk/>
          <pc:sldMk cId="1430112037" sldId="300"/>
        </pc:sldMkLst>
        <pc:spChg chg="add mod">
          <ac:chgData name="Richardson, Ashlin FLNR:EX" userId="S::ashlin.richardson@gov.bc.ca::d1a701de-3bff-4afd-a115-b81daed2fb6a" providerId="AD" clId="Web-{A4F3875E-9003-4873-92A0-202B2B1452DA}" dt="2021-12-01T18:51:04.252" v="275" actId="20577"/>
          <ac:spMkLst>
            <pc:docMk/>
            <pc:sldMk cId="1430112037" sldId="300"/>
            <ac:spMk id="2" creationId="{DD5749E4-E13E-46BA-B422-FB65B14DE5ED}"/>
          </ac:spMkLst>
        </pc:spChg>
        <pc:spChg chg="add mod">
          <ac:chgData name="Richardson, Ashlin FLNR:EX" userId="S::ashlin.richardson@gov.bc.ca::d1a701de-3bff-4afd-a115-b81daed2fb6a" providerId="AD" clId="Web-{A4F3875E-9003-4873-92A0-202B2B1452DA}" dt="2021-12-01T18:50:18.907" v="270" actId="20577"/>
          <ac:spMkLst>
            <pc:docMk/>
            <pc:sldMk cId="1430112037" sldId="300"/>
            <ac:spMk id="3" creationId="{386A385C-340E-42DC-9BB1-62CEB7C217A2}"/>
          </ac:spMkLst>
        </pc:spChg>
      </pc:sldChg>
      <pc:sldChg chg="delSp modSp add replId">
        <pc:chgData name="Richardson, Ashlin FLNR:EX" userId="S::ashlin.richardson@gov.bc.ca::d1a701de-3bff-4afd-a115-b81daed2fb6a" providerId="AD" clId="Web-{A4F3875E-9003-4873-92A0-202B2B1452DA}" dt="2021-12-01T18:52:47.316" v="317" actId="14100"/>
        <pc:sldMkLst>
          <pc:docMk/>
          <pc:sldMk cId="4043181938" sldId="301"/>
        </pc:sldMkLst>
        <pc:picChg chg="del">
          <ac:chgData name="Richardson, Ashlin FLNR:EX" userId="S::ashlin.richardson@gov.bc.ca::d1a701de-3bff-4afd-a115-b81daed2fb6a" providerId="AD" clId="Web-{A4F3875E-9003-4873-92A0-202B2B1452DA}" dt="2021-12-01T18:51:45.080" v="296"/>
          <ac:picMkLst>
            <pc:docMk/>
            <pc:sldMk cId="4043181938" sldId="301"/>
            <ac:picMk id="3" creationId="{72776E4B-B556-4DC1-9CC7-3D6446A3345D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1:45.315" v="297"/>
          <ac:picMkLst>
            <pc:docMk/>
            <pc:sldMk cId="4043181938" sldId="301"/>
            <ac:picMk id="6" creationId="{B041DA3D-3705-49A3-A179-4235221C604F}"/>
          </ac:picMkLst>
        </pc:picChg>
        <pc:picChg chg="mod">
          <ac:chgData name="Richardson, Ashlin FLNR:EX" userId="S::ashlin.richardson@gov.bc.ca::d1a701de-3bff-4afd-a115-b81daed2fb6a" providerId="AD" clId="Web-{A4F3875E-9003-4873-92A0-202B2B1452DA}" dt="2021-12-01T18:52:47.316" v="317" actId="14100"/>
          <ac:picMkLst>
            <pc:docMk/>
            <pc:sldMk cId="4043181938" sldId="301"/>
            <ac:picMk id="7" creationId="{C82F79A0-A854-450C-8CF9-A14790D58F75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2:41.159" v="315"/>
          <ac:picMkLst>
            <pc:docMk/>
            <pc:sldMk cId="4043181938" sldId="301"/>
            <ac:picMk id="8" creationId="{32AD49AB-EB07-45CE-8050-DA5F9C9BE9F2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A4F3875E-9003-4873-92A0-202B2B1452DA}" dt="2021-12-01T18:52:34.425" v="313" actId="1076"/>
        <pc:sldMkLst>
          <pc:docMk/>
          <pc:sldMk cId="1482749218" sldId="302"/>
        </pc:sldMkLst>
        <pc:picChg chg="del">
          <ac:chgData name="Richardson, Ashlin FLNR:EX" userId="S::ashlin.richardson@gov.bc.ca::d1a701de-3bff-4afd-a115-b81daed2fb6a" providerId="AD" clId="Web-{A4F3875E-9003-4873-92A0-202B2B1452DA}" dt="2021-12-01T18:52:25.894" v="310"/>
          <ac:picMkLst>
            <pc:docMk/>
            <pc:sldMk cId="1482749218" sldId="302"/>
            <ac:picMk id="3" creationId="{72776E4B-B556-4DC1-9CC7-3D6446A3345D}"/>
          </ac:picMkLst>
        </pc:picChg>
        <pc:picChg chg="add del mod">
          <ac:chgData name="Richardson, Ashlin FLNR:EX" userId="S::ashlin.richardson@gov.bc.ca::d1a701de-3bff-4afd-a115-b81daed2fb6a" providerId="AD" clId="Web-{A4F3875E-9003-4873-92A0-202B2B1452DA}" dt="2021-12-01T18:52:34.425" v="313" actId="1076"/>
          <ac:picMkLst>
            <pc:docMk/>
            <pc:sldMk cId="1482749218" sldId="302"/>
            <ac:picMk id="6" creationId="{B041DA3D-3705-49A3-A179-4235221C604F}"/>
          </ac:picMkLst>
        </pc:picChg>
      </pc:sldChg>
      <pc:sldChg chg="delSp modSp add replId">
        <pc:chgData name="Richardson, Ashlin FLNR:EX" userId="S::ashlin.richardson@gov.bc.ca::d1a701de-3bff-4afd-a115-b81daed2fb6a" providerId="AD" clId="Web-{A4F3875E-9003-4873-92A0-202B2B1452DA}" dt="2021-12-01T18:52:56.347" v="320" actId="14100"/>
        <pc:sldMkLst>
          <pc:docMk/>
          <pc:sldMk cId="3115648535" sldId="303"/>
        </pc:sldMkLst>
        <pc:picChg chg="del">
          <ac:chgData name="Richardson, Ashlin FLNR:EX" userId="S::ashlin.richardson@gov.bc.ca::d1a701de-3bff-4afd-a115-b81daed2fb6a" providerId="AD" clId="Web-{A4F3875E-9003-4873-92A0-202B2B1452DA}" dt="2021-12-01T18:52:49.175" v="318"/>
          <ac:picMkLst>
            <pc:docMk/>
            <pc:sldMk cId="3115648535" sldId="303"/>
            <ac:picMk id="7" creationId="{C82F79A0-A854-450C-8CF9-A14790D58F75}"/>
          </ac:picMkLst>
        </pc:picChg>
        <pc:picChg chg="mod">
          <ac:chgData name="Richardson, Ashlin FLNR:EX" userId="S::ashlin.richardson@gov.bc.ca::d1a701de-3bff-4afd-a115-b81daed2fb6a" providerId="AD" clId="Web-{A4F3875E-9003-4873-92A0-202B2B1452DA}" dt="2021-12-01T18:52:56.347" v="320" actId="14100"/>
          <ac:picMkLst>
            <pc:docMk/>
            <pc:sldMk cId="3115648535" sldId="303"/>
            <ac:picMk id="8" creationId="{32AD49AB-EB07-45CE-8050-DA5F9C9BE9F2}"/>
          </ac:picMkLst>
        </pc:picChg>
      </pc:sldChg>
      <pc:sldChg chg="delSp modSp add replId">
        <pc:chgData name="Richardson, Ashlin FLNR:EX" userId="S::ashlin.richardson@gov.bc.ca::d1a701de-3bff-4afd-a115-b81daed2fb6a" providerId="AD" clId="Web-{A4F3875E-9003-4873-92A0-202B2B1452DA}" dt="2021-12-01T18:53:53.551" v="341" actId="14100"/>
        <pc:sldMkLst>
          <pc:docMk/>
          <pc:sldMk cId="2727724803" sldId="304"/>
        </pc:sldMkLst>
        <pc:picChg chg="del">
          <ac:chgData name="Richardson, Ashlin FLNR:EX" userId="S::ashlin.richardson@gov.bc.ca::d1a701de-3bff-4afd-a115-b81daed2fb6a" providerId="AD" clId="Web-{A4F3875E-9003-4873-92A0-202B2B1452DA}" dt="2021-12-01T18:53:27.504" v="333"/>
          <ac:picMkLst>
            <pc:docMk/>
            <pc:sldMk cId="2727724803" sldId="304"/>
            <ac:picMk id="2" creationId="{CE9B73E1-7EC4-4510-8925-E54E011712F5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3:27.160" v="332"/>
          <ac:picMkLst>
            <pc:docMk/>
            <pc:sldMk cId="2727724803" sldId="304"/>
            <ac:picMk id="4" creationId="{063748E3-0458-42B3-966E-ED9FB416BFC4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3:26.613" v="331"/>
          <ac:picMkLst>
            <pc:docMk/>
            <pc:sldMk cId="2727724803" sldId="304"/>
            <ac:picMk id="5" creationId="{41521775-1CEF-4CC6-8BEC-7A05B8121088}"/>
          </ac:picMkLst>
        </pc:picChg>
        <pc:picChg chg="mod">
          <ac:chgData name="Richardson, Ashlin FLNR:EX" userId="S::ashlin.richardson@gov.bc.ca::d1a701de-3bff-4afd-a115-b81daed2fb6a" providerId="AD" clId="Web-{A4F3875E-9003-4873-92A0-202B2B1452DA}" dt="2021-12-01T18:53:53.551" v="341" actId="14100"/>
          <ac:picMkLst>
            <pc:docMk/>
            <pc:sldMk cId="2727724803" sldId="304"/>
            <ac:picMk id="9" creationId="{7AB27D75-30F8-49B3-AB0C-B2347F4BE0E9}"/>
          </ac:picMkLst>
        </pc:picChg>
      </pc:sldChg>
      <pc:sldChg chg="delSp modSp add replId">
        <pc:chgData name="Richardson, Ashlin FLNR:EX" userId="S::ashlin.richardson@gov.bc.ca::d1a701de-3bff-4afd-a115-b81daed2fb6a" providerId="AD" clId="Web-{A4F3875E-9003-4873-92A0-202B2B1452DA}" dt="2021-12-01T18:54:04.067" v="343" actId="14100"/>
        <pc:sldMkLst>
          <pc:docMk/>
          <pc:sldMk cId="1487356815" sldId="305"/>
        </pc:sldMkLst>
        <pc:picChg chg="mod">
          <ac:chgData name="Richardson, Ashlin FLNR:EX" userId="S::ashlin.richardson@gov.bc.ca::d1a701de-3bff-4afd-a115-b81daed2fb6a" providerId="AD" clId="Web-{A4F3875E-9003-4873-92A0-202B2B1452DA}" dt="2021-12-01T18:54:04.067" v="343" actId="14100"/>
          <ac:picMkLst>
            <pc:docMk/>
            <pc:sldMk cId="1487356815" sldId="305"/>
            <ac:picMk id="2" creationId="{CE9B73E1-7EC4-4510-8925-E54E011712F5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3:30.676" v="336"/>
          <ac:picMkLst>
            <pc:docMk/>
            <pc:sldMk cId="1487356815" sldId="305"/>
            <ac:picMk id="4" creationId="{063748E3-0458-42B3-966E-ED9FB416BFC4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3:29.613" v="334"/>
          <ac:picMkLst>
            <pc:docMk/>
            <pc:sldMk cId="1487356815" sldId="305"/>
            <ac:picMk id="5" creationId="{41521775-1CEF-4CC6-8BEC-7A05B8121088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3:30.004" v="335"/>
          <ac:picMkLst>
            <pc:docMk/>
            <pc:sldMk cId="1487356815" sldId="305"/>
            <ac:picMk id="9" creationId="{7AB27D75-30F8-49B3-AB0C-B2347F4BE0E9}"/>
          </ac:picMkLst>
        </pc:picChg>
      </pc:sldChg>
      <pc:sldChg chg="delSp modSp add ord replId">
        <pc:chgData name="Richardson, Ashlin FLNR:EX" userId="S::ashlin.richardson@gov.bc.ca::d1a701de-3bff-4afd-a115-b81daed2fb6a" providerId="AD" clId="Web-{A4F3875E-9003-4873-92A0-202B2B1452DA}" dt="2021-12-01T18:53:40.145" v="337" actId="14100"/>
        <pc:sldMkLst>
          <pc:docMk/>
          <pc:sldMk cId="2711724330" sldId="306"/>
        </pc:sldMkLst>
        <pc:picChg chg="del">
          <ac:chgData name="Richardson, Ashlin FLNR:EX" userId="S::ashlin.richardson@gov.bc.ca::d1a701de-3bff-4afd-a115-b81daed2fb6a" providerId="AD" clId="Web-{A4F3875E-9003-4873-92A0-202B2B1452DA}" dt="2021-12-01T18:53:09.972" v="325"/>
          <ac:picMkLst>
            <pc:docMk/>
            <pc:sldMk cId="2711724330" sldId="306"/>
            <ac:picMk id="2" creationId="{CE9B73E1-7EC4-4510-8925-E54E011712F5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3:10.472" v="326"/>
          <ac:picMkLst>
            <pc:docMk/>
            <pc:sldMk cId="2711724330" sldId="306"/>
            <ac:picMk id="4" creationId="{063748E3-0458-42B3-966E-ED9FB416BFC4}"/>
          </ac:picMkLst>
        </pc:picChg>
        <pc:picChg chg="mod">
          <ac:chgData name="Richardson, Ashlin FLNR:EX" userId="S::ashlin.richardson@gov.bc.ca::d1a701de-3bff-4afd-a115-b81daed2fb6a" providerId="AD" clId="Web-{A4F3875E-9003-4873-92A0-202B2B1452DA}" dt="2021-12-01T18:53:40.145" v="337" actId="14100"/>
          <ac:picMkLst>
            <pc:docMk/>
            <pc:sldMk cId="2711724330" sldId="306"/>
            <ac:picMk id="5" creationId="{41521775-1CEF-4CC6-8BEC-7A05B8121088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3:09.488" v="324"/>
          <ac:picMkLst>
            <pc:docMk/>
            <pc:sldMk cId="2711724330" sldId="306"/>
            <ac:picMk id="9" creationId="{7AB27D75-30F8-49B3-AB0C-B2347F4BE0E9}"/>
          </ac:picMkLst>
        </pc:picChg>
      </pc:sldChg>
      <pc:sldChg chg="delSp modSp add replId">
        <pc:chgData name="Richardson, Ashlin FLNR:EX" userId="S::ashlin.richardson@gov.bc.ca::d1a701de-3bff-4afd-a115-b81daed2fb6a" providerId="AD" clId="Web-{A4F3875E-9003-4873-92A0-202B2B1452DA}" dt="2021-12-01T18:54:44.442" v="364" actId="14100"/>
        <pc:sldMkLst>
          <pc:docMk/>
          <pc:sldMk cId="676702328" sldId="307"/>
        </pc:sldMkLst>
        <pc:picChg chg="mod">
          <ac:chgData name="Richardson, Ashlin FLNR:EX" userId="S::ashlin.richardson@gov.bc.ca::d1a701de-3bff-4afd-a115-b81daed2fb6a" providerId="AD" clId="Web-{A4F3875E-9003-4873-92A0-202B2B1452DA}" dt="2021-12-01T18:54:44.442" v="364" actId="14100"/>
          <ac:picMkLst>
            <pc:docMk/>
            <pc:sldMk cId="676702328" sldId="307"/>
            <ac:picMk id="2" creationId="{C78589A4-69EA-4836-A9F2-9E182D0451E8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4:20.379" v="352"/>
          <ac:picMkLst>
            <pc:docMk/>
            <pc:sldMk cId="676702328" sldId="307"/>
            <ac:picMk id="3" creationId="{4F890EEF-2C96-4C1D-B5CE-49CE7322530E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4:20.723" v="353"/>
          <ac:picMkLst>
            <pc:docMk/>
            <pc:sldMk cId="676702328" sldId="307"/>
            <ac:picMk id="4" creationId="{00F466CD-5C93-4242-BA9D-A725F295EC8E}"/>
          </ac:picMkLst>
        </pc:picChg>
        <pc:picChg chg="del mod">
          <ac:chgData name="Richardson, Ashlin FLNR:EX" userId="S::ashlin.richardson@gov.bc.ca::d1a701de-3bff-4afd-a115-b81daed2fb6a" providerId="AD" clId="Web-{A4F3875E-9003-4873-92A0-202B2B1452DA}" dt="2021-12-01T18:54:21.130" v="355"/>
          <ac:picMkLst>
            <pc:docMk/>
            <pc:sldMk cId="676702328" sldId="307"/>
            <ac:picMk id="5" creationId="{1FD07B03-A34C-42E9-81A5-44D732EC6B2E}"/>
          </ac:picMkLst>
        </pc:picChg>
      </pc:sldChg>
      <pc:sldChg chg="delSp modSp add replId">
        <pc:chgData name="Richardson, Ashlin FLNR:EX" userId="S::ashlin.richardson@gov.bc.ca::d1a701de-3bff-4afd-a115-b81daed2fb6a" providerId="AD" clId="Web-{A4F3875E-9003-4873-92A0-202B2B1452DA}" dt="2021-12-01T18:54:51.599" v="366" actId="14100"/>
        <pc:sldMkLst>
          <pc:docMk/>
          <pc:sldMk cId="884965570" sldId="308"/>
        </pc:sldMkLst>
        <pc:picChg chg="del">
          <ac:chgData name="Richardson, Ashlin FLNR:EX" userId="S::ashlin.richardson@gov.bc.ca::d1a701de-3bff-4afd-a115-b81daed2fb6a" providerId="AD" clId="Web-{A4F3875E-9003-4873-92A0-202B2B1452DA}" dt="2021-12-01T18:54:30.927" v="358"/>
          <ac:picMkLst>
            <pc:docMk/>
            <pc:sldMk cId="884965570" sldId="308"/>
            <ac:picMk id="2" creationId="{C78589A4-69EA-4836-A9F2-9E182D0451E8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4:24.364" v="356"/>
          <ac:picMkLst>
            <pc:docMk/>
            <pc:sldMk cId="884965570" sldId="308"/>
            <ac:picMk id="3" creationId="{4F890EEF-2C96-4C1D-B5CE-49CE7322530E}"/>
          </ac:picMkLst>
        </pc:picChg>
        <pc:picChg chg="mod">
          <ac:chgData name="Richardson, Ashlin FLNR:EX" userId="S::ashlin.richardson@gov.bc.ca::d1a701de-3bff-4afd-a115-b81daed2fb6a" providerId="AD" clId="Web-{A4F3875E-9003-4873-92A0-202B2B1452DA}" dt="2021-12-01T18:54:51.599" v="366" actId="14100"/>
          <ac:picMkLst>
            <pc:docMk/>
            <pc:sldMk cId="884965570" sldId="308"/>
            <ac:picMk id="4" creationId="{00F466CD-5C93-4242-BA9D-A725F295EC8E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4:24.848" v="357"/>
          <ac:picMkLst>
            <pc:docMk/>
            <pc:sldMk cId="884965570" sldId="308"/>
            <ac:picMk id="5" creationId="{1FD07B03-A34C-42E9-81A5-44D732EC6B2E}"/>
          </ac:picMkLst>
        </pc:picChg>
      </pc:sldChg>
      <pc:sldChg chg="delSp modSp add replId">
        <pc:chgData name="Richardson, Ashlin FLNR:EX" userId="S::ashlin.richardson@gov.bc.ca::d1a701de-3bff-4afd-a115-b81daed2fb6a" providerId="AD" clId="Web-{A4F3875E-9003-4873-92A0-202B2B1452DA}" dt="2021-12-01T18:54:58.443" v="368" actId="14100"/>
        <pc:sldMkLst>
          <pc:docMk/>
          <pc:sldMk cId="3078311583" sldId="309"/>
        </pc:sldMkLst>
        <pc:picChg chg="del">
          <ac:chgData name="Richardson, Ashlin FLNR:EX" userId="S::ashlin.richardson@gov.bc.ca::d1a701de-3bff-4afd-a115-b81daed2fb6a" providerId="AD" clId="Web-{A4F3875E-9003-4873-92A0-202B2B1452DA}" dt="2021-12-01T18:54:33.755" v="361"/>
          <ac:picMkLst>
            <pc:docMk/>
            <pc:sldMk cId="3078311583" sldId="309"/>
            <ac:picMk id="2" creationId="{C78589A4-69EA-4836-A9F2-9E182D0451E8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4:32.755" v="359"/>
          <ac:picMkLst>
            <pc:docMk/>
            <pc:sldMk cId="3078311583" sldId="309"/>
            <ac:picMk id="3" creationId="{4F890EEF-2C96-4C1D-B5CE-49CE7322530E}"/>
          </ac:picMkLst>
        </pc:picChg>
        <pc:picChg chg="del">
          <ac:chgData name="Richardson, Ashlin FLNR:EX" userId="S::ashlin.richardson@gov.bc.ca::d1a701de-3bff-4afd-a115-b81daed2fb6a" providerId="AD" clId="Web-{A4F3875E-9003-4873-92A0-202B2B1452DA}" dt="2021-12-01T18:54:33.098" v="360"/>
          <ac:picMkLst>
            <pc:docMk/>
            <pc:sldMk cId="3078311583" sldId="309"/>
            <ac:picMk id="4" creationId="{00F466CD-5C93-4242-BA9D-A725F295EC8E}"/>
          </ac:picMkLst>
        </pc:picChg>
        <pc:picChg chg="mod">
          <ac:chgData name="Richardson, Ashlin FLNR:EX" userId="S::ashlin.richardson@gov.bc.ca::d1a701de-3bff-4afd-a115-b81daed2fb6a" providerId="AD" clId="Web-{A4F3875E-9003-4873-92A0-202B2B1452DA}" dt="2021-12-01T18:54:58.443" v="368" actId="14100"/>
          <ac:picMkLst>
            <pc:docMk/>
            <pc:sldMk cId="3078311583" sldId="309"/>
            <ac:picMk id="5" creationId="{1FD07B03-A34C-42E9-81A5-44D732EC6B2E}"/>
          </ac:picMkLst>
        </pc:picChg>
      </pc:sldChg>
      <pc:sldChg chg="add del replId">
        <pc:chgData name="Richardson, Ashlin FLNR:EX" userId="S::ashlin.richardson@gov.bc.ca::d1a701de-3bff-4afd-a115-b81daed2fb6a" providerId="AD" clId="Web-{A4F3875E-9003-4873-92A0-202B2B1452DA}" dt="2021-12-01T18:54:16.504" v="348"/>
        <pc:sldMkLst>
          <pc:docMk/>
          <pc:sldMk cId="3259780649" sldId="310"/>
        </pc:sldMkLst>
      </pc:sldChg>
    </pc:docChg>
  </pc:docChgLst>
  <pc:docChgLst>
    <pc:chgData name="Richardson, Ashlin FLNR:EX" userId="S::ashlin.richardson@gov.bc.ca::d1a701de-3bff-4afd-a115-b81daed2fb6a" providerId="AD" clId="Web-{D6F2F211-8CA4-456F-AEF9-529AC431F96D}"/>
    <pc:docChg chg="modSld">
      <pc:chgData name="Richardson, Ashlin FLNR:EX" userId="S::ashlin.richardson@gov.bc.ca::d1a701de-3bff-4afd-a115-b81daed2fb6a" providerId="AD" clId="Web-{D6F2F211-8CA4-456F-AEF9-529AC431F96D}" dt="2021-11-29T23:11:28.678" v="27" actId="20577"/>
      <pc:docMkLst>
        <pc:docMk/>
      </pc:docMkLst>
      <pc:sldChg chg="modSp">
        <pc:chgData name="Richardson, Ashlin FLNR:EX" userId="S::ashlin.richardson@gov.bc.ca::d1a701de-3bff-4afd-a115-b81daed2fb6a" providerId="AD" clId="Web-{D6F2F211-8CA4-456F-AEF9-529AC431F96D}" dt="2021-11-29T23:11:28.678" v="27" actId="20577"/>
        <pc:sldMkLst>
          <pc:docMk/>
          <pc:sldMk cId="739726430" sldId="294"/>
        </pc:sldMkLst>
        <pc:spChg chg="mod">
          <ac:chgData name="Richardson, Ashlin FLNR:EX" userId="S::ashlin.richardson@gov.bc.ca::d1a701de-3bff-4afd-a115-b81daed2fb6a" providerId="AD" clId="Web-{D6F2F211-8CA4-456F-AEF9-529AC431F96D}" dt="2021-11-29T23:11:28.678" v="27" actId="20577"/>
          <ac:spMkLst>
            <pc:docMk/>
            <pc:sldMk cId="739726430" sldId="294"/>
            <ac:spMk id="2" creationId="{98D51B5D-1535-4118-B61C-5236077AE421}"/>
          </ac:spMkLst>
        </pc:spChg>
      </pc:sldChg>
    </pc:docChg>
  </pc:docChgLst>
  <pc:docChgLst>
    <pc:chgData name="Richardson, Ashlin FLNR:EX" userId="S::ashlin.richardson@gov.bc.ca::d1a701de-3bff-4afd-a115-b81daed2fb6a" providerId="AD" clId="Web-{2127931E-5B5B-4A61-B7DD-BD11A46FE055}"/>
    <pc:docChg chg="addSld modSld">
      <pc:chgData name="Richardson, Ashlin FLNR:EX" userId="S::ashlin.richardson@gov.bc.ca::d1a701de-3bff-4afd-a115-b81daed2fb6a" providerId="AD" clId="Web-{2127931E-5B5B-4A61-B7DD-BD11A46FE055}" dt="2021-12-06T17:26:50.716" v="17" actId="20577"/>
      <pc:docMkLst>
        <pc:docMk/>
      </pc:docMkLst>
      <pc:sldChg chg="addSp delSp modSp mod setBg setClrOvrMap">
        <pc:chgData name="Richardson, Ashlin FLNR:EX" userId="S::ashlin.richardson@gov.bc.ca::d1a701de-3bff-4afd-a115-b81daed2fb6a" providerId="AD" clId="Web-{2127931E-5B5B-4A61-B7DD-BD11A46FE055}" dt="2021-12-06T17:26:50.716" v="17" actId="20577"/>
        <pc:sldMkLst>
          <pc:docMk/>
          <pc:sldMk cId="887038770" sldId="273"/>
        </pc:sldMkLst>
        <pc:spChg chg="mod">
          <ac:chgData name="Richardson, Ashlin FLNR:EX" userId="S::ashlin.richardson@gov.bc.ca::d1a701de-3bff-4afd-a115-b81daed2fb6a" providerId="AD" clId="Web-{2127931E-5B5B-4A61-B7DD-BD11A46FE055}" dt="2021-12-06T17:26:45.856" v="16" actId="14100"/>
          <ac:spMkLst>
            <pc:docMk/>
            <pc:sldMk cId="887038770" sldId="273"/>
            <ac:spMk id="2" creationId="{B76B20DC-3983-4A19-9BFF-AA7033B97CBF}"/>
          </ac:spMkLst>
        </pc:spChg>
        <pc:spChg chg="mod ord">
          <ac:chgData name="Richardson, Ashlin FLNR:EX" userId="S::ashlin.richardson@gov.bc.ca::d1a701de-3bff-4afd-a115-b81daed2fb6a" providerId="AD" clId="Web-{2127931E-5B5B-4A61-B7DD-BD11A46FE055}" dt="2021-12-06T17:26:50.716" v="17" actId="20577"/>
          <ac:spMkLst>
            <pc:docMk/>
            <pc:sldMk cId="887038770" sldId="273"/>
            <ac:spMk id="3" creationId="{D2CF74A7-A96C-44ED-96DE-CC71E7A6114D}"/>
          </ac:spMkLst>
        </pc:spChg>
        <pc:spChg chg="add del">
          <ac:chgData name="Richardson, Ashlin FLNR:EX" userId="S::ashlin.richardson@gov.bc.ca::d1a701de-3bff-4afd-a115-b81daed2fb6a" providerId="AD" clId="Web-{2127931E-5B5B-4A61-B7DD-BD11A46FE055}" dt="2021-12-06T17:26:16.840" v="8"/>
          <ac:spMkLst>
            <pc:docMk/>
            <pc:sldMk cId="887038770" sldId="273"/>
            <ac:spMk id="10" creationId="{5E8D2E83-FB3A-40E7-A9E5-7AB389D612B4}"/>
          </ac:spMkLst>
        </pc:spChg>
        <pc:spChg chg="add del">
          <ac:chgData name="Richardson, Ashlin FLNR:EX" userId="S::ashlin.richardson@gov.bc.ca::d1a701de-3bff-4afd-a115-b81daed2fb6a" providerId="AD" clId="Web-{2127931E-5B5B-4A61-B7DD-BD11A46FE055}" dt="2021-12-06T17:26:16.840" v="7"/>
          <ac:spMkLst>
            <pc:docMk/>
            <pc:sldMk cId="887038770" sldId="273"/>
            <ac:spMk id="12" creationId="{F065D3F1-1E0F-4BC6-9846-BCE0BCC9DCF0}"/>
          </ac:spMkLst>
        </pc:spChg>
        <pc:spChg chg="add del">
          <ac:chgData name="Richardson, Ashlin FLNR:EX" userId="S::ashlin.richardson@gov.bc.ca::d1a701de-3bff-4afd-a115-b81daed2fb6a" providerId="AD" clId="Web-{2127931E-5B5B-4A61-B7DD-BD11A46FE055}" dt="2021-12-06T17:26:16.840" v="7"/>
          <ac:spMkLst>
            <pc:docMk/>
            <pc:sldMk cId="887038770" sldId="273"/>
            <ac:spMk id="13" creationId="{CD84038B-4A56-439B-A184-79B2D4506692}"/>
          </ac:spMkLst>
        </pc:spChg>
        <pc:spChg chg="add del">
          <ac:chgData name="Richardson, Ashlin FLNR:EX" userId="S::ashlin.richardson@gov.bc.ca::d1a701de-3bff-4afd-a115-b81daed2fb6a" providerId="AD" clId="Web-{2127931E-5B5B-4A61-B7DD-BD11A46FE055}" dt="2021-12-06T17:26:16.840" v="7"/>
          <ac:spMkLst>
            <pc:docMk/>
            <pc:sldMk cId="887038770" sldId="273"/>
            <ac:spMk id="14" creationId="{4F96EE13-2C4D-4262-812E-DDE5FC35F0AD}"/>
          </ac:spMkLst>
        </pc:spChg>
        <pc:spChg chg="add del">
          <ac:chgData name="Richardson, Ashlin FLNR:EX" userId="S::ashlin.richardson@gov.bc.ca::d1a701de-3bff-4afd-a115-b81daed2fb6a" providerId="AD" clId="Web-{2127931E-5B5B-4A61-B7DD-BD11A46FE055}" dt="2021-12-06T17:26:10.809" v="5"/>
          <ac:spMkLst>
            <pc:docMk/>
            <pc:sldMk cId="887038770" sldId="273"/>
            <ac:spMk id="15" creationId="{7A203437-703A-4E00-A8C0-91D328D6C7C7}"/>
          </ac:spMkLst>
        </pc:spChg>
        <pc:spChg chg="add">
          <ac:chgData name="Richardson, Ashlin FLNR:EX" userId="S::ashlin.richardson@gov.bc.ca::d1a701de-3bff-4afd-a115-b81daed2fb6a" providerId="AD" clId="Web-{2127931E-5B5B-4A61-B7DD-BD11A46FE055}" dt="2021-12-06T17:26:16.840" v="8"/>
          <ac:spMkLst>
            <pc:docMk/>
            <pc:sldMk cId="887038770" sldId="273"/>
            <ac:spMk id="16" creationId="{352BEC0E-22F8-46D0-9632-375DB541B06C}"/>
          </ac:spMkLst>
        </pc:spChg>
        <pc:spChg chg="add del">
          <ac:chgData name="Richardson, Ashlin FLNR:EX" userId="S::ashlin.richardson@gov.bc.ca::d1a701de-3bff-4afd-a115-b81daed2fb6a" providerId="AD" clId="Web-{2127931E-5B5B-4A61-B7DD-BD11A46FE055}" dt="2021-12-06T17:26:10.809" v="5"/>
          <ac:spMkLst>
            <pc:docMk/>
            <pc:sldMk cId="887038770" sldId="273"/>
            <ac:spMk id="17" creationId="{CD84038B-4A56-439B-A184-79B2D4506692}"/>
          </ac:spMkLst>
        </pc:spChg>
        <pc:spChg chg="add">
          <ac:chgData name="Richardson, Ashlin FLNR:EX" userId="S::ashlin.richardson@gov.bc.ca::d1a701de-3bff-4afd-a115-b81daed2fb6a" providerId="AD" clId="Web-{2127931E-5B5B-4A61-B7DD-BD11A46FE055}" dt="2021-12-06T17:26:16.840" v="8"/>
          <ac:spMkLst>
            <pc:docMk/>
            <pc:sldMk cId="887038770" sldId="273"/>
            <ac:spMk id="18" creationId="{3FCFB1DE-0B7E-48CC-BA90-B2AB0889F9D6}"/>
          </ac:spMkLst>
        </pc:spChg>
        <pc:spChg chg="add del">
          <ac:chgData name="Richardson, Ashlin FLNR:EX" userId="S::ashlin.richardson@gov.bc.ca::d1a701de-3bff-4afd-a115-b81daed2fb6a" providerId="AD" clId="Web-{2127931E-5B5B-4A61-B7DD-BD11A46FE055}" dt="2021-12-06T17:26:10.809" v="5"/>
          <ac:spMkLst>
            <pc:docMk/>
            <pc:sldMk cId="887038770" sldId="273"/>
            <ac:spMk id="19" creationId="{4F96EE13-2C4D-4262-812E-DDE5FC35F0AD}"/>
          </ac:spMkLst>
        </pc:spChg>
        <pc:picChg chg="mod">
          <ac:chgData name="Richardson, Ashlin FLNR:EX" userId="S::ashlin.richardson@gov.bc.ca::d1a701de-3bff-4afd-a115-b81daed2fb6a" providerId="AD" clId="Web-{2127931E-5B5B-4A61-B7DD-BD11A46FE055}" dt="2021-12-06T17:26:25.950" v="10" actId="14100"/>
          <ac:picMkLst>
            <pc:docMk/>
            <pc:sldMk cId="887038770" sldId="273"/>
            <ac:picMk id="4" creationId="{F66BAD46-5F9D-455F-9E1A-00D3AE78CA5A}"/>
          </ac:picMkLst>
        </pc:picChg>
        <pc:picChg chg="mod ord modCrop">
          <ac:chgData name="Richardson, Ashlin FLNR:EX" userId="S::ashlin.richardson@gov.bc.ca::d1a701de-3bff-4afd-a115-b81daed2fb6a" providerId="AD" clId="Web-{2127931E-5B5B-4A61-B7DD-BD11A46FE055}" dt="2021-12-06T17:26:37.340" v="14" actId="1076"/>
          <ac:picMkLst>
            <pc:docMk/>
            <pc:sldMk cId="887038770" sldId="273"/>
            <ac:picMk id="5" creationId="{CFAE02F8-0A87-4D48-92A3-B1755594AE21}"/>
          </ac:picMkLst>
        </pc:picChg>
      </pc:sldChg>
      <pc:sldChg chg="add replId">
        <pc:chgData name="Richardson, Ashlin FLNR:EX" userId="S::ashlin.richardson@gov.bc.ca::d1a701de-3bff-4afd-a115-b81daed2fb6a" providerId="AD" clId="Web-{2127931E-5B5B-4A61-B7DD-BD11A46FE055}" dt="2021-12-06T17:25:34.699" v="0"/>
        <pc:sldMkLst>
          <pc:docMk/>
          <pc:sldMk cId="2029105214" sldId="347"/>
        </pc:sldMkLst>
      </pc:sldChg>
    </pc:docChg>
  </pc:docChgLst>
  <pc:docChgLst>
    <pc:chgData name="Richardson, Ashlin FLNR:EX" userId="S::ashlin.richardson@gov.bc.ca::d1a701de-3bff-4afd-a115-b81daed2fb6a" providerId="AD" clId="Web-{0D28A405-6927-4D20-B03A-7962ACB496C7}"/>
    <pc:docChg chg="addSld delSld modSld sldOrd">
      <pc:chgData name="Richardson, Ashlin FLNR:EX" userId="S::ashlin.richardson@gov.bc.ca::d1a701de-3bff-4afd-a115-b81daed2fb6a" providerId="AD" clId="Web-{0D28A405-6927-4D20-B03A-7962ACB496C7}" dt="2021-12-06T16:41:06.652" v="62" actId="20577"/>
      <pc:docMkLst>
        <pc:docMk/>
      </pc:docMkLst>
      <pc:sldChg chg="ord">
        <pc:chgData name="Richardson, Ashlin FLNR:EX" userId="S::ashlin.richardson@gov.bc.ca::d1a701de-3bff-4afd-a115-b81daed2fb6a" providerId="AD" clId="Web-{0D28A405-6927-4D20-B03A-7962ACB496C7}" dt="2021-12-06T16:38:28.713" v="6"/>
        <pc:sldMkLst>
          <pc:docMk/>
          <pc:sldMk cId="887038770" sldId="273"/>
        </pc:sldMkLst>
      </pc:sldChg>
      <pc:sldChg chg="addSp modSp">
        <pc:chgData name="Richardson, Ashlin FLNR:EX" userId="S::ashlin.richardson@gov.bc.ca::d1a701de-3bff-4afd-a115-b81daed2fb6a" providerId="AD" clId="Web-{0D28A405-6927-4D20-B03A-7962ACB496C7}" dt="2021-12-06T16:41:06.652" v="62" actId="20577"/>
        <pc:sldMkLst>
          <pc:docMk/>
          <pc:sldMk cId="739726430" sldId="294"/>
        </pc:sldMkLst>
        <pc:spChg chg="add mod">
          <ac:chgData name="Richardson, Ashlin FLNR:EX" userId="S::ashlin.richardson@gov.bc.ca::d1a701de-3bff-4afd-a115-b81daed2fb6a" providerId="AD" clId="Web-{0D28A405-6927-4D20-B03A-7962ACB496C7}" dt="2021-12-06T16:41:06.652" v="62" actId="20577"/>
          <ac:spMkLst>
            <pc:docMk/>
            <pc:sldMk cId="739726430" sldId="294"/>
            <ac:spMk id="5" creationId="{01373026-66C3-4790-A8C7-78516259217C}"/>
          </ac:spMkLst>
        </pc:spChg>
      </pc:sldChg>
      <pc:sldChg chg="del">
        <pc:chgData name="Richardson, Ashlin FLNR:EX" userId="S::ashlin.richardson@gov.bc.ca::d1a701de-3bff-4afd-a115-b81daed2fb6a" providerId="AD" clId="Web-{0D28A405-6927-4D20-B03A-7962ACB496C7}" dt="2021-12-06T16:40:51.996" v="44"/>
        <pc:sldMkLst>
          <pc:docMk/>
          <pc:sldMk cId="1150506446" sldId="299"/>
        </pc:sldMkLst>
      </pc:sldChg>
      <pc:sldChg chg="addSp modSp new">
        <pc:chgData name="Richardson, Ashlin FLNR:EX" userId="S::ashlin.richardson@gov.bc.ca::d1a701de-3bff-4afd-a115-b81daed2fb6a" providerId="AD" clId="Web-{0D28A405-6927-4D20-B03A-7962ACB496C7}" dt="2021-12-06T16:38:54.822" v="10" actId="14100"/>
        <pc:sldMkLst>
          <pc:docMk/>
          <pc:sldMk cId="3276891228" sldId="340"/>
        </pc:sldMkLst>
        <pc:picChg chg="add mod">
          <ac:chgData name="Richardson, Ashlin FLNR:EX" userId="S::ashlin.richardson@gov.bc.ca::d1a701de-3bff-4afd-a115-b81daed2fb6a" providerId="AD" clId="Web-{0D28A405-6927-4D20-B03A-7962ACB496C7}" dt="2021-12-06T16:38:54.822" v="10" actId="14100"/>
          <ac:picMkLst>
            <pc:docMk/>
            <pc:sldMk cId="3276891228" sldId="340"/>
            <ac:picMk id="2" creationId="{92B3BD3A-66D5-43B1-AB1C-5AE375B1EFC5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0D28A405-6927-4D20-B03A-7962ACB496C7}" dt="2021-12-06T16:39:14.104" v="15" actId="14100"/>
        <pc:sldMkLst>
          <pc:docMk/>
          <pc:sldMk cId="2021900250" sldId="341"/>
        </pc:sldMkLst>
        <pc:picChg chg="del">
          <ac:chgData name="Richardson, Ashlin FLNR:EX" userId="S::ashlin.richardson@gov.bc.ca::d1a701de-3bff-4afd-a115-b81daed2fb6a" providerId="AD" clId="Web-{0D28A405-6927-4D20-B03A-7962ACB496C7}" dt="2021-12-06T16:39:06.729" v="12"/>
          <ac:picMkLst>
            <pc:docMk/>
            <pc:sldMk cId="2021900250" sldId="341"/>
            <ac:picMk id="2" creationId="{92B3BD3A-66D5-43B1-AB1C-5AE375B1EFC5}"/>
          </ac:picMkLst>
        </pc:picChg>
        <pc:picChg chg="add mod">
          <ac:chgData name="Richardson, Ashlin FLNR:EX" userId="S::ashlin.richardson@gov.bc.ca::d1a701de-3bff-4afd-a115-b81daed2fb6a" providerId="AD" clId="Web-{0D28A405-6927-4D20-B03A-7962ACB496C7}" dt="2021-12-06T16:39:14.104" v="15" actId="14100"/>
          <ac:picMkLst>
            <pc:docMk/>
            <pc:sldMk cId="2021900250" sldId="341"/>
            <ac:picMk id="3" creationId="{98B2E56D-95F2-4D73-A5EC-CB55A97AEE73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0D28A405-6927-4D20-B03A-7962ACB496C7}" dt="2021-12-06T16:39:28.667" v="20" actId="14100"/>
        <pc:sldMkLst>
          <pc:docMk/>
          <pc:sldMk cId="3544039135" sldId="342"/>
        </pc:sldMkLst>
        <pc:picChg chg="add mod">
          <ac:chgData name="Richardson, Ashlin FLNR:EX" userId="S::ashlin.richardson@gov.bc.ca::d1a701de-3bff-4afd-a115-b81daed2fb6a" providerId="AD" clId="Web-{0D28A405-6927-4D20-B03A-7962ACB496C7}" dt="2021-12-06T16:39:28.667" v="20" actId="14100"/>
          <ac:picMkLst>
            <pc:docMk/>
            <pc:sldMk cId="3544039135" sldId="342"/>
            <ac:picMk id="2" creationId="{E5342807-14BA-43CA-BF35-106CAB2B6224}"/>
          </ac:picMkLst>
        </pc:picChg>
        <pc:picChg chg="del">
          <ac:chgData name="Richardson, Ashlin FLNR:EX" userId="S::ashlin.richardson@gov.bc.ca::d1a701de-3bff-4afd-a115-b81daed2fb6a" providerId="AD" clId="Web-{0D28A405-6927-4D20-B03A-7962ACB496C7}" dt="2021-12-06T16:39:18.479" v="17"/>
          <ac:picMkLst>
            <pc:docMk/>
            <pc:sldMk cId="3544039135" sldId="342"/>
            <ac:picMk id="3" creationId="{98B2E56D-95F2-4D73-A5EC-CB55A97AEE73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0D28A405-6927-4D20-B03A-7962ACB496C7}" dt="2021-12-06T16:39:43.073" v="25" actId="14100"/>
        <pc:sldMkLst>
          <pc:docMk/>
          <pc:sldMk cId="1332630325" sldId="343"/>
        </pc:sldMkLst>
        <pc:picChg chg="del">
          <ac:chgData name="Richardson, Ashlin FLNR:EX" userId="S::ashlin.richardson@gov.bc.ca::d1a701de-3bff-4afd-a115-b81daed2fb6a" providerId="AD" clId="Web-{0D28A405-6927-4D20-B03A-7962ACB496C7}" dt="2021-12-06T16:39:36.010" v="22"/>
          <ac:picMkLst>
            <pc:docMk/>
            <pc:sldMk cId="1332630325" sldId="343"/>
            <ac:picMk id="2" creationId="{E5342807-14BA-43CA-BF35-106CAB2B6224}"/>
          </ac:picMkLst>
        </pc:picChg>
        <pc:picChg chg="add mod">
          <ac:chgData name="Richardson, Ashlin FLNR:EX" userId="S::ashlin.richardson@gov.bc.ca::d1a701de-3bff-4afd-a115-b81daed2fb6a" providerId="AD" clId="Web-{0D28A405-6927-4D20-B03A-7962ACB496C7}" dt="2021-12-06T16:39:43.073" v="25" actId="14100"/>
          <ac:picMkLst>
            <pc:docMk/>
            <pc:sldMk cId="1332630325" sldId="343"/>
            <ac:picMk id="3" creationId="{5E484E48-F155-4CB3-9772-E4C83DA933FF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0D28A405-6927-4D20-B03A-7962ACB496C7}" dt="2021-12-06T16:40:06.261" v="31" actId="14100"/>
        <pc:sldMkLst>
          <pc:docMk/>
          <pc:sldMk cId="450149741" sldId="344"/>
        </pc:sldMkLst>
        <pc:picChg chg="add mod">
          <ac:chgData name="Richardson, Ashlin FLNR:EX" userId="S::ashlin.richardson@gov.bc.ca::d1a701de-3bff-4afd-a115-b81daed2fb6a" providerId="AD" clId="Web-{0D28A405-6927-4D20-B03A-7962ACB496C7}" dt="2021-12-06T16:40:06.261" v="31" actId="14100"/>
          <ac:picMkLst>
            <pc:docMk/>
            <pc:sldMk cId="450149741" sldId="344"/>
            <ac:picMk id="2" creationId="{27263A61-370B-4D3F-AADB-85FC418FCAB1}"/>
          </ac:picMkLst>
        </pc:picChg>
        <pc:picChg chg="del">
          <ac:chgData name="Richardson, Ashlin FLNR:EX" userId="S::ashlin.richardson@gov.bc.ca::d1a701de-3bff-4afd-a115-b81daed2fb6a" providerId="AD" clId="Web-{0D28A405-6927-4D20-B03A-7962ACB496C7}" dt="2021-12-06T16:39:52.308" v="27"/>
          <ac:picMkLst>
            <pc:docMk/>
            <pc:sldMk cId="450149741" sldId="344"/>
            <ac:picMk id="3" creationId="{5E484E48-F155-4CB3-9772-E4C83DA933FF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0D28A405-6927-4D20-B03A-7962ACB496C7}" dt="2021-12-06T16:40:25.746" v="37" actId="14100"/>
        <pc:sldMkLst>
          <pc:docMk/>
          <pc:sldMk cId="1141815672" sldId="345"/>
        </pc:sldMkLst>
        <pc:picChg chg="del">
          <ac:chgData name="Richardson, Ashlin FLNR:EX" userId="S::ashlin.richardson@gov.bc.ca::d1a701de-3bff-4afd-a115-b81daed2fb6a" providerId="AD" clId="Web-{0D28A405-6927-4D20-B03A-7962ACB496C7}" dt="2021-12-06T16:40:11.730" v="33"/>
          <ac:picMkLst>
            <pc:docMk/>
            <pc:sldMk cId="1141815672" sldId="345"/>
            <ac:picMk id="2" creationId="{27263A61-370B-4D3F-AADB-85FC418FCAB1}"/>
          </ac:picMkLst>
        </pc:picChg>
        <pc:picChg chg="add mod">
          <ac:chgData name="Richardson, Ashlin FLNR:EX" userId="S::ashlin.richardson@gov.bc.ca::d1a701de-3bff-4afd-a115-b81daed2fb6a" providerId="AD" clId="Web-{0D28A405-6927-4D20-B03A-7962ACB496C7}" dt="2021-12-06T16:40:25.746" v="37" actId="14100"/>
          <ac:picMkLst>
            <pc:docMk/>
            <pc:sldMk cId="1141815672" sldId="345"/>
            <ac:picMk id="3" creationId="{32B807BE-4B74-4175-9EF3-D16FE17DEE78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0D28A405-6927-4D20-B03A-7962ACB496C7}" dt="2021-12-06T16:40:43.840" v="43" actId="14100"/>
        <pc:sldMkLst>
          <pc:docMk/>
          <pc:sldMk cId="797905065" sldId="346"/>
        </pc:sldMkLst>
        <pc:picChg chg="add mod">
          <ac:chgData name="Richardson, Ashlin FLNR:EX" userId="S::ashlin.richardson@gov.bc.ca::d1a701de-3bff-4afd-a115-b81daed2fb6a" providerId="AD" clId="Web-{0D28A405-6927-4D20-B03A-7962ACB496C7}" dt="2021-12-06T16:40:43.840" v="43" actId="14100"/>
          <ac:picMkLst>
            <pc:docMk/>
            <pc:sldMk cId="797905065" sldId="346"/>
            <ac:picMk id="2" creationId="{D1EA40E9-D1D3-4271-ACEF-6E2E469FFF40}"/>
          </ac:picMkLst>
        </pc:picChg>
        <pc:picChg chg="del">
          <ac:chgData name="Richardson, Ashlin FLNR:EX" userId="S::ashlin.richardson@gov.bc.ca::d1a701de-3bff-4afd-a115-b81daed2fb6a" providerId="AD" clId="Web-{0D28A405-6927-4D20-B03A-7962ACB496C7}" dt="2021-12-06T16:40:30.058" v="39"/>
          <ac:picMkLst>
            <pc:docMk/>
            <pc:sldMk cId="797905065" sldId="346"/>
            <ac:picMk id="3" creationId="{32B807BE-4B74-4175-9EF3-D16FE17DEE78}"/>
          </ac:picMkLst>
        </pc:picChg>
      </pc:sldChg>
    </pc:docChg>
  </pc:docChgLst>
  <pc:docChgLst>
    <pc:chgData name="Richardson, Ashlin FLNR:EX" userId="S::ashlin.richardson@gov.bc.ca::d1a701de-3bff-4afd-a115-b81daed2fb6a" providerId="AD" clId="Web-{22B0EF8E-3863-4E8A-A4F5-F0E02F2AD619}"/>
    <pc:docChg chg="addSld modSld sldOrd">
      <pc:chgData name="Richardson, Ashlin FLNR:EX" userId="S::ashlin.richardson@gov.bc.ca::d1a701de-3bff-4afd-a115-b81daed2fb6a" providerId="AD" clId="Web-{22B0EF8E-3863-4E8A-A4F5-F0E02F2AD619}" dt="2021-12-01T08:49:55.132" v="114" actId="1076"/>
      <pc:docMkLst>
        <pc:docMk/>
      </pc:docMkLst>
      <pc:sldChg chg="addSp delSp modSp">
        <pc:chgData name="Richardson, Ashlin FLNR:EX" userId="S::ashlin.richardson@gov.bc.ca::d1a701de-3bff-4afd-a115-b81daed2fb6a" providerId="AD" clId="Web-{22B0EF8E-3863-4E8A-A4F5-F0E02F2AD619}" dt="2021-12-01T08:48:37.147" v="83" actId="1076"/>
        <pc:sldMkLst>
          <pc:docMk/>
          <pc:sldMk cId="739726430" sldId="294"/>
        </pc:sldMkLst>
        <pc:spChg chg="del mod">
          <ac:chgData name="Richardson, Ashlin FLNR:EX" userId="S::ashlin.richardson@gov.bc.ca::d1a701de-3bff-4afd-a115-b81daed2fb6a" providerId="AD" clId="Web-{22B0EF8E-3863-4E8A-A4F5-F0E02F2AD619}" dt="2021-12-01T08:33:14.237" v="2"/>
          <ac:spMkLst>
            <pc:docMk/>
            <pc:sldMk cId="739726430" sldId="294"/>
            <ac:spMk id="2" creationId="{98D51B5D-1535-4118-B61C-5236077AE421}"/>
          </ac:spMkLst>
        </pc:spChg>
        <pc:spChg chg="add mod">
          <ac:chgData name="Richardson, Ashlin FLNR:EX" userId="S::ashlin.richardson@gov.bc.ca::d1a701de-3bff-4afd-a115-b81daed2fb6a" providerId="AD" clId="Web-{22B0EF8E-3863-4E8A-A4F5-F0E02F2AD619}" dt="2021-12-01T08:48:37.147" v="83" actId="1076"/>
          <ac:spMkLst>
            <pc:docMk/>
            <pc:sldMk cId="739726430" sldId="294"/>
            <ac:spMk id="6" creationId="{A976DC36-A79E-44CB-97F0-20DC04A5F21E}"/>
          </ac:spMkLst>
        </pc:spChg>
        <pc:picChg chg="add del mod">
          <ac:chgData name="Richardson, Ashlin FLNR:EX" userId="S::ashlin.richardson@gov.bc.ca::d1a701de-3bff-4afd-a115-b81daed2fb6a" providerId="AD" clId="Web-{22B0EF8E-3863-4E8A-A4F5-F0E02F2AD619}" dt="2021-12-01T08:44:52.599" v="10"/>
          <ac:picMkLst>
            <pc:docMk/>
            <pc:sldMk cId="739726430" sldId="294"/>
            <ac:picMk id="3" creationId="{C1AB9874-80E3-4045-9558-5BAC0D6681F6}"/>
          </ac:picMkLst>
        </pc:picChg>
        <pc:picChg chg="add mod">
          <ac:chgData name="Richardson, Ashlin FLNR:EX" userId="S::ashlin.richardson@gov.bc.ca::d1a701de-3bff-4afd-a115-b81daed2fb6a" providerId="AD" clId="Web-{22B0EF8E-3863-4E8A-A4F5-F0E02F2AD619}" dt="2021-12-01T08:46:03.052" v="17" actId="14100"/>
          <ac:picMkLst>
            <pc:docMk/>
            <pc:sldMk cId="739726430" sldId="294"/>
            <ac:picMk id="4" creationId="{586EAC95-BA23-4F01-A2FA-CC7D0232052A}"/>
          </ac:picMkLst>
        </pc:picChg>
      </pc:sldChg>
      <pc:sldChg chg="add replId">
        <pc:chgData name="Richardson, Ashlin FLNR:EX" userId="S::ashlin.richardson@gov.bc.ca::d1a701de-3bff-4afd-a115-b81daed2fb6a" providerId="AD" clId="Web-{22B0EF8E-3863-4E8A-A4F5-F0E02F2AD619}" dt="2021-12-01T08:33:06.456" v="0"/>
        <pc:sldMkLst>
          <pc:docMk/>
          <pc:sldMk cId="1845661742" sldId="296"/>
        </pc:sldMkLst>
      </pc:sldChg>
      <pc:sldChg chg="addSp modSp new ord">
        <pc:chgData name="Richardson, Ashlin FLNR:EX" userId="S::ashlin.richardson@gov.bc.ca::d1a701de-3bff-4afd-a115-b81daed2fb6a" providerId="AD" clId="Web-{22B0EF8E-3863-4E8A-A4F5-F0E02F2AD619}" dt="2021-12-01T08:48:07.210" v="54" actId="1076"/>
        <pc:sldMkLst>
          <pc:docMk/>
          <pc:sldMk cId="273807033" sldId="297"/>
        </pc:sldMkLst>
        <pc:spChg chg="add mod">
          <ac:chgData name="Richardson, Ashlin FLNR:EX" userId="S::ashlin.richardson@gov.bc.ca::d1a701de-3bff-4afd-a115-b81daed2fb6a" providerId="AD" clId="Web-{22B0EF8E-3863-4E8A-A4F5-F0E02F2AD619}" dt="2021-12-01T08:48:07.210" v="54" actId="1076"/>
          <ac:spMkLst>
            <pc:docMk/>
            <pc:sldMk cId="273807033" sldId="297"/>
            <ac:spMk id="4" creationId="{AC1C4612-62BE-45EA-B074-C9BD5F086A52}"/>
          </ac:spMkLst>
        </pc:spChg>
        <pc:picChg chg="add mod">
          <ac:chgData name="Richardson, Ashlin FLNR:EX" userId="S::ashlin.richardson@gov.bc.ca::d1a701de-3bff-4afd-a115-b81daed2fb6a" providerId="AD" clId="Web-{22B0EF8E-3863-4E8A-A4F5-F0E02F2AD619}" dt="2021-12-01T08:45:29.318" v="13" actId="14100"/>
          <ac:picMkLst>
            <pc:docMk/>
            <pc:sldMk cId="273807033" sldId="297"/>
            <ac:picMk id="2" creationId="{BB9BEEA7-9C83-4432-ACBF-98FCDD41AA63}"/>
          </ac:picMkLst>
        </pc:picChg>
      </pc:sldChg>
      <pc:sldChg chg="addSp delSp modSp new">
        <pc:chgData name="Richardson, Ashlin FLNR:EX" userId="S::ashlin.richardson@gov.bc.ca::d1a701de-3bff-4afd-a115-b81daed2fb6a" providerId="AD" clId="Web-{22B0EF8E-3863-4E8A-A4F5-F0E02F2AD619}" dt="2021-12-01T08:49:09.491" v="90" actId="20577"/>
        <pc:sldMkLst>
          <pc:docMk/>
          <pc:sldMk cId="2839530997" sldId="298"/>
        </pc:sldMkLst>
        <pc:spChg chg="add del mod">
          <ac:chgData name="Richardson, Ashlin FLNR:EX" userId="S::ashlin.richardson@gov.bc.ca::d1a701de-3bff-4afd-a115-b81daed2fb6a" providerId="AD" clId="Web-{22B0EF8E-3863-4E8A-A4F5-F0E02F2AD619}" dt="2021-12-01T08:48:43.632" v="86"/>
          <ac:spMkLst>
            <pc:docMk/>
            <pc:sldMk cId="2839530997" sldId="298"/>
            <ac:spMk id="4" creationId="{A6B3C427-97E1-4724-9F85-96DE2D64541C}"/>
          </ac:spMkLst>
        </pc:spChg>
        <pc:spChg chg="add mod">
          <ac:chgData name="Richardson, Ashlin FLNR:EX" userId="S::ashlin.richardson@gov.bc.ca::d1a701de-3bff-4afd-a115-b81daed2fb6a" providerId="AD" clId="Web-{22B0EF8E-3863-4E8A-A4F5-F0E02F2AD619}" dt="2021-12-01T08:49:09.491" v="90" actId="20577"/>
          <ac:spMkLst>
            <pc:docMk/>
            <pc:sldMk cId="2839530997" sldId="298"/>
            <ac:spMk id="6" creationId="{9B9A9EDD-8763-4FBF-BF22-6810A261B0D2}"/>
          </ac:spMkLst>
        </pc:spChg>
        <pc:picChg chg="add mod">
          <ac:chgData name="Richardson, Ashlin FLNR:EX" userId="S::ashlin.richardson@gov.bc.ca::d1a701de-3bff-4afd-a115-b81daed2fb6a" providerId="AD" clId="Web-{22B0EF8E-3863-4E8A-A4F5-F0E02F2AD619}" dt="2021-12-01T08:46:24.256" v="21" actId="14100"/>
          <ac:picMkLst>
            <pc:docMk/>
            <pc:sldMk cId="2839530997" sldId="298"/>
            <ac:picMk id="2" creationId="{B7279B8A-C448-494E-8D34-48649A179650}"/>
          </ac:picMkLst>
        </pc:picChg>
      </pc:sldChg>
      <pc:sldChg chg="addSp modSp new">
        <pc:chgData name="Richardson, Ashlin FLNR:EX" userId="S::ashlin.richardson@gov.bc.ca::d1a701de-3bff-4afd-a115-b81daed2fb6a" providerId="AD" clId="Web-{22B0EF8E-3863-4E8A-A4F5-F0E02F2AD619}" dt="2021-12-01T08:49:55.132" v="114" actId="1076"/>
        <pc:sldMkLst>
          <pc:docMk/>
          <pc:sldMk cId="1150506446" sldId="299"/>
        </pc:sldMkLst>
        <pc:spChg chg="add mod">
          <ac:chgData name="Richardson, Ashlin FLNR:EX" userId="S::ashlin.richardson@gov.bc.ca::d1a701de-3bff-4afd-a115-b81daed2fb6a" providerId="AD" clId="Web-{22B0EF8E-3863-4E8A-A4F5-F0E02F2AD619}" dt="2021-12-01T08:49:37.898" v="109" actId="20577"/>
          <ac:spMkLst>
            <pc:docMk/>
            <pc:sldMk cId="1150506446" sldId="299"/>
            <ac:spMk id="4" creationId="{1396851D-6980-43C2-8616-207D9150153E}"/>
          </ac:spMkLst>
        </pc:spChg>
        <pc:spChg chg="add mod">
          <ac:chgData name="Richardson, Ashlin FLNR:EX" userId="S::ashlin.richardson@gov.bc.ca::d1a701de-3bff-4afd-a115-b81daed2fb6a" providerId="AD" clId="Web-{22B0EF8E-3863-4E8A-A4F5-F0E02F2AD619}" dt="2021-12-01T08:49:55.132" v="114" actId="1076"/>
          <ac:spMkLst>
            <pc:docMk/>
            <pc:sldMk cId="1150506446" sldId="299"/>
            <ac:spMk id="6" creationId="{7A45039D-1A79-4F9D-9D9A-58ED8A21CFE9}"/>
          </ac:spMkLst>
        </pc:spChg>
        <pc:picChg chg="add mod">
          <ac:chgData name="Richardson, Ashlin FLNR:EX" userId="S::ashlin.richardson@gov.bc.ca::d1a701de-3bff-4afd-a115-b81daed2fb6a" providerId="AD" clId="Web-{22B0EF8E-3863-4E8A-A4F5-F0E02F2AD619}" dt="2021-12-01T08:46:46.256" v="25" actId="14100"/>
          <ac:picMkLst>
            <pc:docMk/>
            <pc:sldMk cId="1150506446" sldId="299"/>
            <ac:picMk id="2" creationId="{81DBC168-5337-496F-A2B2-7CBAA96AC384}"/>
          </ac:picMkLst>
        </pc:picChg>
      </pc:sldChg>
    </pc:docChg>
  </pc:docChgLst>
  <pc:docChgLst>
    <pc:chgData name="Martin, Bradley M FLNR:EX" userId="S::bradley.martin@gov.bc.ca::37c706e0-ff61-4ddf-a6a0-a392a479b38f" providerId="AD" clId="Web-{7BBC8613-0F8B-4D6D-837B-3121BBEF9307}"/>
    <pc:docChg chg="modSld">
      <pc:chgData name="Martin, Bradley M FLNR:EX" userId="S::bradley.martin@gov.bc.ca::37c706e0-ff61-4ddf-a6a0-a392a479b38f" providerId="AD" clId="Web-{7BBC8613-0F8B-4D6D-837B-3121BBEF9307}" dt="2021-12-06T18:34:48.287" v="1" actId="20577"/>
      <pc:docMkLst>
        <pc:docMk/>
      </pc:docMkLst>
      <pc:sldChg chg="modSp">
        <pc:chgData name="Martin, Bradley M FLNR:EX" userId="S::bradley.martin@gov.bc.ca::37c706e0-ff61-4ddf-a6a0-a392a479b38f" providerId="AD" clId="Web-{7BBC8613-0F8B-4D6D-837B-3121BBEF9307}" dt="2021-12-06T18:34:48.287" v="1" actId="20577"/>
        <pc:sldMkLst>
          <pc:docMk/>
          <pc:sldMk cId="3592400923" sldId="256"/>
        </pc:sldMkLst>
        <pc:spChg chg="mod">
          <ac:chgData name="Martin, Bradley M FLNR:EX" userId="S::bradley.martin@gov.bc.ca::37c706e0-ff61-4ddf-a6a0-a392a479b38f" providerId="AD" clId="Web-{7BBC8613-0F8B-4D6D-837B-3121BBEF9307}" dt="2021-12-06T18:34:48.287" v="1" actId="20577"/>
          <ac:spMkLst>
            <pc:docMk/>
            <pc:sldMk cId="3592400923" sldId="256"/>
            <ac:spMk id="5" creationId="{1E89A4A2-66F7-466B-8E3B-3724061D5E84}"/>
          </ac:spMkLst>
        </pc:spChg>
      </pc:sldChg>
    </pc:docChg>
  </pc:docChgLst>
  <pc:docChgLst>
    <pc:chgData name="Richardson, Ashlin FLNR:EX" userId="S::ashlin.richardson@gov.bc.ca::d1a701de-3bff-4afd-a115-b81daed2fb6a" providerId="AD" clId="Web-{370E8A59-85A1-4EF7-BC3F-B80D6387F080}"/>
    <pc:docChg chg="modSld">
      <pc:chgData name="Richardson, Ashlin FLNR:EX" userId="S::ashlin.richardson@gov.bc.ca::d1a701de-3bff-4afd-a115-b81daed2fb6a" providerId="AD" clId="Web-{370E8A59-85A1-4EF7-BC3F-B80D6387F080}" dt="2021-12-08T18:48:41.480" v="234" actId="20577"/>
      <pc:docMkLst>
        <pc:docMk/>
      </pc:docMkLst>
      <pc:sldChg chg="modSp">
        <pc:chgData name="Richardson, Ashlin FLNR:EX" userId="S::ashlin.richardson@gov.bc.ca::d1a701de-3bff-4afd-a115-b81daed2fb6a" providerId="AD" clId="Web-{370E8A59-85A1-4EF7-BC3F-B80D6387F080}" dt="2021-12-08T18:48:41.480" v="234" actId="20577"/>
        <pc:sldMkLst>
          <pc:docMk/>
          <pc:sldMk cId="2029105214" sldId="347"/>
        </pc:sldMkLst>
        <pc:spChg chg="mod">
          <ac:chgData name="Richardson, Ashlin FLNR:EX" userId="S::ashlin.richardson@gov.bc.ca::d1a701de-3bff-4afd-a115-b81daed2fb6a" providerId="AD" clId="Web-{370E8A59-85A1-4EF7-BC3F-B80D6387F080}" dt="2021-12-08T18:46:17.197" v="145" actId="1076"/>
          <ac:spMkLst>
            <pc:docMk/>
            <pc:sldMk cId="2029105214" sldId="347"/>
            <ac:spMk id="2" creationId="{B76B20DC-3983-4A19-9BFF-AA7033B97CBF}"/>
          </ac:spMkLst>
        </pc:spChg>
        <pc:spChg chg="mod">
          <ac:chgData name="Richardson, Ashlin FLNR:EX" userId="S::ashlin.richardson@gov.bc.ca::d1a701de-3bff-4afd-a115-b81daed2fb6a" providerId="AD" clId="Web-{370E8A59-85A1-4EF7-BC3F-B80D6387F080}" dt="2021-12-08T18:48:41.480" v="234" actId="20577"/>
          <ac:spMkLst>
            <pc:docMk/>
            <pc:sldMk cId="2029105214" sldId="347"/>
            <ac:spMk id="3" creationId="{D2CF74A7-A96C-44ED-96DE-CC71E7A6114D}"/>
          </ac:spMkLst>
        </pc:spChg>
      </pc:sldChg>
    </pc:docChg>
  </pc:docChgLst>
  <pc:docChgLst>
    <pc:chgData name="Martin, Bradley M FLNR:EX" userId="S::bradley.martin@gov.bc.ca::37c706e0-ff61-4ddf-a6a0-a392a479b38f" providerId="AD" clId="Web-{78FBA05F-BA27-4715-991C-96E3E3B58235}"/>
    <pc:docChg chg="delSld modSld">
      <pc:chgData name="Martin, Bradley M FLNR:EX" userId="S::bradley.martin@gov.bc.ca::37c706e0-ff61-4ddf-a6a0-a392a479b38f" providerId="AD" clId="Web-{78FBA05F-BA27-4715-991C-96E3E3B58235}" dt="2021-12-08T17:49:23.550" v="30"/>
      <pc:docMkLst>
        <pc:docMk/>
      </pc:docMkLst>
      <pc:sldChg chg="modSp">
        <pc:chgData name="Martin, Bradley M FLNR:EX" userId="S::bradley.martin@gov.bc.ca::37c706e0-ff61-4ddf-a6a0-a392a479b38f" providerId="AD" clId="Web-{78FBA05F-BA27-4715-991C-96E3E3B58235}" dt="2021-12-08T17:26:42.392" v="6" actId="20577"/>
        <pc:sldMkLst>
          <pc:docMk/>
          <pc:sldMk cId="3592400923" sldId="256"/>
        </pc:sldMkLst>
        <pc:spChg chg="mod">
          <ac:chgData name="Martin, Bradley M FLNR:EX" userId="S::bradley.martin@gov.bc.ca::37c706e0-ff61-4ddf-a6a0-a392a479b38f" providerId="AD" clId="Web-{78FBA05F-BA27-4715-991C-96E3E3B58235}" dt="2021-12-08T17:26:42.392" v="6" actId="20577"/>
          <ac:spMkLst>
            <pc:docMk/>
            <pc:sldMk cId="3592400923" sldId="256"/>
            <ac:spMk id="6" creationId="{11909B89-0BF0-4DFD-A65F-B48B9CAD9EC6}"/>
          </ac:spMkLst>
        </pc:spChg>
      </pc:sldChg>
      <pc:sldChg chg="addSp modSp">
        <pc:chgData name="Martin, Bradley M FLNR:EX" userId="S::bradley.martin@gov.bc.ca::37c706e0-ff61-4ddf-a6a0-a392a479b38f" providerId="AD" clId="Web-{78FBA05F-BA27-4715-991C-96E3E3B58235}" dt="2021-12-08T17:34:18.163" v="29"/>
        <pc:sldMkLst>
          <pc:docMk/>
          <pc:sldMk cId="2028830235" sldId="259"/>
        </pc:sldMkLst>
        <pc:spChg chg="add mod">
          <ac:chgData name="Martin, Bradley M FLNR:EX" userId="S::bradley.martin@gov.bc.ca::37c706e0-ff61-4ddf-a6a0-a392a479b38f" providerId="AD" clId="Web-{78FBA05F-BA27-4715-991C-96E3E3B58235}" dt="2021-12-08T17:33:41.007" v="20" actId="14100"/>
          <ac:spMkLst>
            <pc:docMk/>
            <pc:sldMk cId="2028830235" sldId="259"/>
            <ac:spMk id="3" creationId="{0E0806F7-4693-4F4C-AC9D-6352F79D3A23}"/>
          </ac:spMkLst>
        </pc:spChg>
        <pc:spChg chg="add mod">
          <ac:chgData name="Martin, Bradley M FLNR:EX" userId="S::bradley.martin@gov.bc.ca::37c706e0-ff61-4ddf-a6a0-a392a479b38f" providerId="AD" clId="Web-{78FBA05F-BA27-4715-991C-96E3E3B58235}" dt="2021-12-08T17:33:47.522" v="21" actId="14100"/>
          <ac:spMkLst>
            <pc:docMk/>
            <pc:sldMk cId="2028830235" sldId="259"/>
            <ac:spMk id="5" creationId="{DB8A0BFA-F9CC-44D8-AD36-7478193A5AF3}"/>
          </ac:spMkLst>
        </pc:spChg>
        <pc:spChg chg="add mod">
          <ac:chgData name="Martin, Bradley M FLNR:EX" userId="S::bradley.martin@gov.bc.ca::37c706e0-ff61-4ddf-a6a0-a392a479b38f" providerId="AD" clId="Web-{78FBA05F-BA27-4715-991C-96E3E3B58235}" dt="2021-12-08T17:34:18.163" v="29"/>
          <ac:spMkLst>
            <pc:docMk/>
            <pc:sldMk cId="2028830235" sldId="259"/>
            <ac:spMk id="6" creationId="{071CB51C-1E3A-45D4-8CC8-467B7E9A3C8F}"/>
          </ac:spMkLst>
        </pc:spChg>
      </pc:sldChg>
      <pc:sldChg chg="del">
        <pc:chgData name="Martin, Bradley M FLNR:EX" userId="S::bradley.martin@gov.bc.ca::37c706e0-ff61-4ddf-a6a0-a392a479b38f" providerId="AD" clId="Web-{78FBA05F-BA27-4715-991C-96E3E3B58235}" dt="2021-12-08T17:49:23.550" v="30"/>
        <pc:sldMkLst>
          <pc:docMk/>
          <pc:sldMk cId="3551796846" sldId="268"/>
        </pc:sldMkLst>
      </pc:sldChg>
    </pc:docChg>
  </pc:docChgLst>
  <pc:docChgLst>
    <pc:chgData name="Richardson, Ashlin FLNR:EX" userId="S::ashlin.richardson@gov.bc.ca::d1a701de-3bff-4afd-a115-b81daed2fb6a" providerId="AD" clId="Web-{8B2DFE76-B7F8-47F5-A6C2-24ADAF5F646D}"/>
    <pc:docChg chg="modSld">
      <pc:chgData name="Richardson, Ashlin FLNR:EX" userId="S::ashlin.richardson@gov.bc.ca::d1a701de-3bff-4afd-a115-b81daed2fb6a" providerId="AD" clId="Web-{8B2DFE76-B7F8-47F5-A6C2-24ADAF5F646D}" dt="2021-12-06T17:58:53.640" v="652" actId="14100"/>
      <pc:docMkLst>
        <pc:docMk/>
      </pc:docMkLst>
      <pc:sldChg chg="addSp delSp modSp mod setBg setClrOvrMap">
        <pc:chgData name="Richardson, Ashlin FLNR:EX" userId="S::ashlin.richardson@gov.bc.ca::d1a701de-3bff-4afd-a115-b81daed2fb6a" providerId="AD" clId="Web-{8B2DFE76-B7F8-47F5-A6C2-24ADAF5F646D}" dt="2021-12-06T17:58:53.640" v="652" actId="14100"/>
        <pc:sldMkLst>
          <pc:docMk/>
          <pc:sldMk cId="887038770" sldId="273"/>
        </pc:sldMkLst>
        <pc:spChg chg="mod ord">
          <ac:chgData name="Richardson, Ashlin FLNR:EX" userId="S::ashlin.richardson@gov.bc.ca::d1a701de-3bff-4afd-a115-b81daed2fb6a" providerId="AD" clId="Web-{8B2DFE76-B7F8-47F5-A6C2-24ADAF5F646D}" dt="2021-12-06T17:28:38.068" v="4" actId="1076"/>
          <ac:spMkLst>
            <pc:docMk/>
            <pc:sldMk cId="887038770" sldId="273"/>
            <ac:spMk id="2" creationId="{B76B20DC-3983-4A19-9BFF-AA7033B97CBF}"/>
          </ac:spMkLst>
        </pc:spChg>
        <pc:spChg chg="del">
          <ac:chgData name="Richardson, Ashlin FLNR:EX" userId="S::ashlin.richardson@gov.bc.ca::d1a701de-3bff-4afd-a115-b81daed2fb6a" providerId="AD" clId="Web-{8B2DFE76-B7F8-47F5-A6C2-24ADAF5F646D}" dt="2021-12-06T17:28:25.131" v="0"/>
          <ac:spMkLst>
            <pc:docMk/>
            <pc:sldMk cId="887038770" sldId="273"/>
            <ac:spMk id="3" creationId="{D2CF74A7-A96C-44ED-96DE-CC71E7A6114D}"/>
          </ac:spMkLst>
        </pc:spChg>
        <pc:spChg chg="add mod">
          <ac:chgData name="Richardson, Ashlin FLNR:EX" userId="S::ashlin.richardson@gov.bc.ca::d1a701de-3bff-4afd-a115-b81daed2fb6a" providerId="AD" clId="Web-{8B2DFE76-B7F8-47F5-A6C2-24ADAF5F646D}" dt="2021-12-06T17:58:53.640" v="652" actId="14100"/>
          <ac:spMkLst>
            <pc:docMk/>
            <pc:sldMk cId="887038770" sldId="273"/>
            <ac:spMk id="6" creationId="{3132F208-6983-480D-BF71-F0B140D045A3}"/>
          </ac:spMkLst>
        </pc:spChg>
        <pc:spChg chg="del">
          <ac:chgData name="Richardson, Ashlin FLNR:EX" userId="S::ashlin.richardson@gov.bc.ca::d1a701de-3bff-4afd-a115-b81daed2fb6a" providerId="AD" clId="Web-{8B2DFE76-B7F8-47F5-A6C2-24ADAF5F646D}" dt="2021-12-06T17:28:25.131" v="0"/>
          <ac:spMkLst>
            <pc:docMk/>
            <pc:sldMk cId="887038770" sldId="273"/>
            <ac:spMk id="16" creationId="{352BEC0E-22F8-46D0-9632-375DB541B06C}"/>
          </ac:spMkLst>
        </pc:spChg>
        <pc:spChg chg="del">
          <ac:chgData name="Richardson, Ashlin FLNR:EX" userId="S::ashlin.richardson@gov.bc.ca::d1a701de-3bff-4afd-a115-b81daed2fb6a" providerId="AD" clId="Web-{8B2DFE76-B7F8-47F5-A6C2-24ADAF5F646D}" dt="2021-12-06T17:28:25.131" v="0"/>
          <ac:spMkLst>
            <pc:docMk/>
            <pc:sldMk cId="887038770" sldId="273"/>
            <ac:spMk id="18" creationId="{3FCFB1DE-0B7E-48CC-BA90-B2AB0889F9D6}"/>
          </ac:spMkLst>
        </pc:spChg>
        <pc:spChg chg="add">
          <ac:chgData name="Richardson, Ashlin FLNR:EX" userId="S::ashlin.richardson@gov.bc.ca::d1a701de-3bff-4afd-a115-b81daed2fb6a" providerId="AD" clId="Web-{8B2DFE76-B7F8-47F5-A6C2-24ADAF5F646D}" dt="2021-12-06T17:28:25.131" v="0"/>
          <ac:spMkLst>
            <pc:docMk/>
            <pc:sldMk cId="887038770" sldId="273"/>
            <ac:spMk id="23" creationId="{71B2258F-86CA-4D4D-8270-BC05FCDEBFB3}"/>
          </ac:spMkLst>
        </pc:spChg>
        <pc:picChg chg="mod">
          <ac:chgData name="Richardson, Ashlin FLNR:EX" userId="S::ashlin.richardson@gov.bc.ca::d1a701de-3bff-4afd-a115-b81daed2fb6a" providerId="AD" clId="Web-{8B2DFE76-B7F8-47F5-A6C2-24ADAF5F646D}" dt="2021-12-06T17:28:31.615" v="3" actId="1076"/>
          <ac:picMkLst>
            <pc:docMk/>
            <pc:sldMk cId="887038770" sldId="273"/>
            <ac:picMk id="5" creationId="{CFAE02F8-0A87-4D48-92A3-B1755594AE21}"/>
          </ac:picMkLst>
        </pc:picChg>
      </pc:sldChg>
      <pc:sldChg chg="addSp modSp">
        <pc:chgData name="Richardson, Ashlin FLNR:EX" userId="S::ashlin.richardson@gov.bc.ca::d1a701de-3bff-4afd-a115-b81daed2fb6a" providerId="AD" clId="Web-{8B2DFE76-B7F8-47F5-A6C2-24ADAF5F646D}" dt="2021-12-06T17:44:16.675" v="517" actId="20577"/>
        <pc:sldMkLst>
          <pc:docMk/>
          <pc:sldMk cId="1430112037" sldId="300"/>
        </pc:sldMkLst>
        <pc:spChg chg="add mod">
          <ac:chgData name="Richardson, Ashlin FLNR:EX" userId="S::ashlin.richardson@gov.bc.ca::d1a701de-3bff-4afd-a115-b81daed2fb6a" providerId="AD" clId="Web-{8B2DFE76-B7F8-47F5-A6C2-24ADAF5F646D}" dt="2021-12-06T17:44:16.675" v="517" actId="20577"/>
          <ac:spMkLst>
            <pc:docMk/>
            <pc:sldMk cId="1430112037" sldId="300"/>
            <ac:spMk id="5" creationId="{12A5DF60-5E6E-4891-9788-5B5920046BB4}"/>
          </ac:spMkLst>
        </pc:spChg>
      </pc:sldChg>
      <pc:sldChg chg="modSp">
        <pc:chgData name="Richardson, Ashlin FLNR:EX" userId="S::ashlin.richardson@gov.bc.ca::d1a701de-3bff-4afd-a115-b81daed2fb6a" providerId="AD" clId="Web-{8B2DFE76-B7F8-47F5-A6C2-24ADAF5F646D}" dt="2021-12-06T17:47:37.131" v="597" actId="20577"/>
        <pc:sldMkLst>
          <pc:docMk/>
          <pc:sldMk cId="2029105214" sldId="347"/>
        </pc:sldMkLst>
        <pc:spChg chg="mod">
          <ac:chgData name="Richardson, Ashlin FLNR:EX" userId="S::ashlin.richardson@gov.bc.ca::d1a701de-3bff-4afd-a115-b81daed2fb6a" providerId="AD" clId="Web-{8B2DFE76-B7F8-47F5-A6C2-24ADAF5F646D}" dt="2021-12-06T17:47:37.131" v="597" actId="20577"/>
          <ac:spMkLst>
            <pc:docMk/>
            <pc:sldMk cId="2029105214" sldId="347"/>
            <ac:spMk id="3" creationId="{D2CF74A7-A96C-44ED-96DE-CC71E7A6114D}"/>
          </ac:spMkLst>
        </pc:spChg>
      </pc:sldChg>
    </pc:docChg>
  </pc:docChgLst>
  <pc:docChgLst>
    <pc:chgData name="Martin, Bradley M FLNR:EX" userId="S::bradley.martin@gov.bc.ca::37c706e0-ff61-4ddf-a6a0-a392a479b38f" providerId="AD" clId="Web-{0B0E7BAA-B034-476E-BE4B-9FAEBF80AA65}"/>
    <pc:docChg chg="addSld delSld modSld sldOrd">
      <pc:chgData name="Martin, Bradley M FLNR:EX" userId="S::bradley.martin@gov.bc.ca::37c706e0-ff61-4ddf-a6a0-a392a479b38f" providerId="AD" clId="Web-{0B0E7BAA-B034-476E-BE4B-9FAEBF80AA65}" dt="2021-12-07T17:52:07.803" v="316"/>
      <pc:docMkLst>
        <pc:docMk/>
      </pc:docMkLst>
      <pc:sldChg chg="addSp delSp modSp">
        <pc:chgData name="Martin, Bradley M FLNR:EX" userId="S::bradley.martin@gov.bc.ca::37c706e0-ff61-4ddf-a6a0-a392a479b38f" providerId="AD" clId="Web-{0B0E7BAA-B034-476E-BE4B-9FAEBF80AA65}" dt="2021-12-07T17:08:39.129" v="137" actId="20577"/>
        <pc:sldMkLst>
          <pc:docMk/>
          <pc:sldMk cId="3592400923" sldId="256"/>
        </pc:sldMkLst>
        <pc:spChg chg="add del mod">
          <ac:chgData name="Martin, Bradley M FLNR:EX" userId="S::bradley.martin@gov.bc.ca::37c706e0-ff61-4ddf-a6a0-a392a479b38f" providerId="AD" clId="Web-{0B0E7BAA-B034-476E-BE4B-9FAEBF80AA65}" dt="2021-12-07T17:08:13.503" v="131"/>
          <ac:spMkLst>
            <pc:docMk/>
            <pc:sldMk cId="3592400923" sldId="256"/>
            <ac:spMk id="2" creationId="{EB968A68-E60B-4CA1-925C-620A33950529}"/>
          </ac:spMkLst>
        </pc:spChg>
        <pc:spChg chg="mod">
          <ac:chgData name="Martin, Bradley M FLNR:EX" userId="S::bradley.martin@gov.bc.ca::37c706e0-ff61-4ddf-a6a0-a392a479b38f" providerId="AD" clId="Web-{0B0E7BAA-B034-476E-BE4B-9FAEBF80AA65}" dt="2021-12-07T17:08:39.129" v="137" actId="20577"/>
          <ac:spMkLst>
            <pc:docMk/>
            <pc:sldMk cId="3592400923" sldId="256"/>
            <ac:spMk id="4" creationId="{8880750E-9BD9-408A-965F-059AAF73B386}"/>
          </ac:spMkLst>
        </pc:spChg>
        <pc:spChg chg="mod">
          <ac:chgData name="Martin, Bradley M FLNR:EX" userId="S::bradley.martin@gov.bc.ca::37c706e0-ff61-4ddf-a6a0-a392a479b38f" providerId="AD" clId="Web-{0B0E7BAA-B034-476E-BE4B-9FAEBF80AA65}" dt="2021-12-07T17:08:31.426" v="136" actId="1076"/>
          <ac:spMkLst>
            <pc:docMk/>
            <pc:sldMk cId="3592400923" sldId="256"/>
            <ac:spMk id="5" creationId="{1E89A4A2-66F7-466B-8E3B-3724061D5E84}"/>
          </ac:spMkLst>
        </pc:spChg>
      </pc:sldChg>
      <pc:sldChg chg="addSp delSp modSp">
        <pc:chgData name="Martin, Bradley M FLNR:EX" userId="S::bradley.martin@gov.bc.ca::37c706e0-ff61-4ddf-a6a0-a392a479b38f" providerId="AD" clId="Web-{0B0E7BAA-B034-476E-BE4B-9FAEBF80AA65}" dt="2021-12-07T17:39:55.512" v="292" actId="20577"/>
        <pc:sldMkLst>
          <pc:docMk/>
          <pc:sldMk cId="2418806277" sldId="257"/>
        </pc:sldMkLst>
        <pc:spChg chg="del mod">
          <ac:chgData name="Martin, Bradley M FLNR:EX" userId="S::bradley.martin@gov.bc.ca::37c706e0-ff61-4ddf-a6a0-a392a479b38f" providerId="AD" clId="Web-{0B0E7BAA-B034-476E-BE4B-9FAEBF80AA65}" dt="2021-12-07T16:53:59.727" v="12"/>
          <ac:spMkLst>
            <pc:docMk/>
            <pc:sldMk cId="2418806277" sldId="257"/>
            <ac:spMk id="2" creationId="{64DED468-C153-4A21-AE33-D7BDA44AC549}"/>
          </ac:spMkLst>
        </pc:spChg>
        <pc:spChg chg="add mod">
          <ac:chgData name="Martin, Bradley M FLNR:EX" userId="S::bradley.martin@gov.bc.ca::37c706e0-ff61-4ddf-a6a0-a392a479b38f" providerId="AD" clId="Web-{0B0E7BAA-B034-476E-BE4B-9FAEBF80AA65}" dt="2021-12-07T17:39:55.512" v="292" actId="20577"/>
          <ac:spMkLst>
            <pc:docMk/>
            <pc:sldMk cId="2418806277" sldId="257"/>
            <ac:spMk id="6" creationId="{E626BE4A-33E8-4897-940C-96EC73BAD7FF}"/>
          </ac:spMkLst>
        </pc:spChg>
      </pc:sldChg>
      <pc:sldChg chg="addSp modSp">
        <pc:chgData name="Martin, Bradley M FLNR:EX" userId="S::bradley.martin@gov.bc.ca::37c706e0-ff61-4ddf-a6a0-a392a479b38f" providerId="AD" clId="Web-{0B0E7BAA-B034-476E-BE4B-9FAEBF80AA65}" dt="2021-12-07T16:53:49.586" v="11" actId="1076"/>
        <pc:sldMkLst>
          <pc:docMk/>
          <pc:sldMk cId="4107701057" sldId="258"/>
        </pc:sldMkLst>
        <pc:spChg chg="add mod">
          <ac:chgData name="Martin, Bradley M FLNR:EX" userId="S::bradley.martin@gov.bc.ca::37c706e0-ff61-4ddf-a6a0-a392a479b38f" providerId="AD" clId="Web-{0B0E7BAA-B034-476E-BE4B-9FAEBF80AA65}" dt="2021-12-07T16:53:49.586" v="11" actId="1076"/>
          <ac:spMkLst>
            <pc:docMk/>
            <pc:sldMk cId="4107701057" sldId="258"/>
            <ac:spMk id="26" creationId="{5C730595-CB5B-4B60-887F-C8DA36D7F12C}"/>
          </ac:spMkLst>
        </pc:spChg>
        <pc:picChg chg="mod">
          <ac:chgData name="Martin, Bradley M FLNR:EX" userId="S::bradley.martin@gov.bc.ca::37c706e0-ff61-4ddf-a6a0-a392a479b38f" providerId="AD" clId="Web-{0B0E7BAA-B034-476E-BE4B-9FAEBF80AA65}" dt="2021-12-07T16:53:43.680" v="10" actId="14100"/>
          <ac:picMkLst>
            <pc:docMk/>
            <pc:sldMk cId="4107701057" sldId="258"/>
            <ac:picMk id="6" creationId="{493C53D3-7C56-4A48-8FB6-BFD371A46F68}"/>
          </ac:picMkLst>
        </pc:picChg>
      </pc:sldChg>
      <pc:sldChg chg="modSp del">
        <pc:chgData name="Martin, Bradley M FLNR:EX" userId="S::bradley.martin@gov.bc.ca::37c706e0-ff61-4ddf-a6a0-a392a479b38f" providerId="AD" clId="Web-{0B0E7BAA-B034-476E-BE4B-9FAEBF80AA65}" dt="2021-12-07T17:46:34.236" v="314"/>
        <pc:sldMkLst>
          <pc:docMk/>
          <pc:sldMk cId="692210549" sldId="263"/>
        </pc:sldMkLst>
        <pc:picChg chg="mod">
          <ac:chgData name="Martin, Bradley M FLNR:EX" userId="S::bradley.martin@gov.bc.ca::37c706e0-ff61-4ddf-a6a0-a392a479b38f" providerId="AD" clId="Web-{0B0E7BAA-B034-476E-BE4B-9FAEBF80AA65}" dt="2021-12-07T17:43:41.922" v="294" actId="1076"/>
          <ac:picMkLst>
            <pc:docMk/>
            <pc:sldMk cId="692210549" sldId="263"/>
            <ac:picMk id="6" creationId="{71ABCAF9-D1C4-4BF9-B0CF-F5B4F527D5AC}"/>
          </ac:picMkLst>
        </pc:picChg>
      </pc:sldChg>
      <pc:sldChg chg="addSp modSp">
        <pc:chgData name="Martin, Bradley M FLNR:EX" userId="S::bradley.martin@gov.bc.ca::37c706e0-ff61-4ddf-a6a0-a392a479b38f" providerId="AD" clId="Web-{0B0E7BAA-B034-476E-BE4B-9FAEBF80AA65}" dt="2021-12-07T17:45:58.705" v="313" actId="1076"/>
        <pc:sldMkLst>
          <pc:docMk/>
          <pc:sldMk cId="1541983872" sldId="264"/>
        </pc:sldMkLst>
        <pc:spChg chg="mod">
          <ac:chgData name="Martin, Bradley M FLNR:EX" userId="S::bradley.martin@gov.bc.ca::37c706e0-ff61-4ddf-a6a0-a392a479b38f" providerId="AD" clId="Web-{0B0E7BAA-B034-476E-BE4B-9FAEBF80AA65}" dt="2021-12-07T17:45:41.501" v="309" actId="1076"/>
          <ac:spMkLst>
            <pc:docMk/>
            <pc:sldMk cId="1541983872" sldId="264"/>
            <ac:spMk id="10" creationId="{C53FC0A5-B7DC-4300-B868-89A29FACE1E3}"/>
          </ac:spMkLst>
        </pc:spChg>
        <pc:spChg chg="mod">
          <ac:chgData name="Martin, Bradley M FLNR:EX" userId="S::bradley.martin@gov.bc.ca::37c706e0-ff61-4ddf-a6a0-a392a479b38f" providerId="AD" clId="Web-{0B0E7BAA-B034-476E-BE4B-9FAEBF80AA65}" dt="2021-12-07T17:45:53.314" v="311" actId="1076"/>
          <ac:spMkLst>
            <pc:docMk/>
            <pc:sldMk cId="1541983872" sldId="264"/>
            <ac:spMk id="11" creationId="{E7AA7574-0D8E-4795-B831-E60DF5C80F0D}"/>
          </ac:spMkLst>
        </pc:spChg>
        <pc:spChg chg="mod">
          <ac:chgData name="Martin, Bradley M FLNR:EX" userId="S::bradley.martin@gov.bc.ca::37c706e0-ff61-4ddf-a6a0-a392a479b38f" providerId="AD" clId="Web-{0B0E7BAA-B034-476E-BE4B-9FAEBF80AA65}" dt="2021-12-07T17:45:57.892" v="312" actId="1076"/>
          <ac:spMkLst>
            <pc:docMk/>
            <pc:sldMk cId="1541983872" sldId="264"/>
            <ac:spMk id="12" creationId="{FED01A6F-9052-447A-9259-5C689535DE63}"/>
          </ac:spMkLst>
        </pc:spChg>
        <pc:spChg chg="mod">
          <ac:chgData name="Martin, Bradley M FLNR:EX" userId="S::bradley.martin@gov.bc.ca::37c706e0-ff61-4ddf-a6a0-a392a479b38f" providerId="AD" clId="Web-{0B0E7BAA-B034-476E-BE4B-9FAEBF80AA65}" dt="2021-12-07T17:45:45.986" v="310" actId="1076"/>
          <ac:spMkLst>
            <pc:docMk/>
            <pc:sldMk cId="1541983872" sldId="264"/>
            <ac:spMk id="13" creationId="{4C7421F0-9EF3-4089-B05B-E51EFB3D5CFC}"/>
          </ac:spMkLst>
        </pc:spChg>
        <pc:spChg chg="mod">
          <ac:chgData name="Martin, Bradley M FLNR:EX" userId="S::bradley.martin@gov.bc.ca::37c706e0-ff61-4ddf-a6a0-a392a479b38f" providerId="AD" clId="Web-{0B0E7BAA-B034-476E-BE4B-9FAEBF80AA65}" dt="2021-12-07T17:44:19.782" v="300" actId="1076"/>
          <ac:spMkLst>
            <pc:docMk/>
            <pc:sldMk cId="1541983872" sldId="264"/>
            <ac:spMk id="14" creationId="{08A79448-AF2D-4BC8-9A0E-1865B30062CD}"/>
          </ac:spMkLst>
        </pc:spChg>
        <pc:spChg chg="mod">
          <ac:chgData name="Martin, Bradley M FLNR:EX" userId="S::bradley.martin@gov.bc.ca::37c706e0-ff61-4ddf-a6a0-a392a479b38f" providerId="AD" clId="Web-{0B0E7BAA-B034-476E-BE4B-9FAEBF80AA65}" dt="2021-12-07T17:44:43.407" v="303" actId="14100"/>
          <ac:spMkLst>
            <pc:docMk/>
            <pc:sldMk cId="1541983872" sldId="264"/>
            <ac:spMk id="16" creationId="{057A47A3-300C-46E4-9A73-AB8D592E5CED}"/>
          </ac:spMkLst>
        </pc:spChg>
        <pc:picChg chg="add mod ord">
          <ac:chgData name="Martin, Bradley M FLNR:EX" userId="S::bradley.martin@gov.bc.ca::37c706e0-ff61-4ddf-a6a0-a392a479b38f" providerId="AD" clId="Web-{0B0E7BAA-B034-476E-BE4B-9FAEBF80AA65}" dt="2021-12-07T17:45:58.705" v="313" actId="1076"/>
          <ac:picMkLst>
            <pc:docMk/>
            <pc:sldMk cId="1541983872" sldId="264"/>
            <ac:picMk id="2" creationId="{63B388C5-2CFA-4AD3-BC9A-BEFE72DC6978}"/>
          </ac:picMkLst>
        </pc:picChg>
      </pc:sldChg>
      <pc:sldChg chg="addSp modSp">
        <pc:chgData name="Martin, Bradley M FLNR:EX" userId="S::bradley.martin@gov.bc.ca::37c706e0-ff61-4ddf-a6a0-a392a479b38f" providerId="AD" clId="Web-{0B0E7BAA-B034-476E-BE4B-9FAEBF80AA65}" dt="2021-12-07T17:12:08.725" v="159" actId="1076"/>
        <pc:sldMkLst>
          <pc:docMk/>
          <pc:sldMk cId="1547720838" sldId="265"/>
        </pc:sldMkLst>
        <pc:spChg chg="add mod">
          <ac:chgData name="Martin, Bradley M FLNR:EX" userId="S::bradley.martin@gov.bc.ca::37c706e0-ff61-4ddf-a6a0-a392a479b38f" providerId="AD" clId="Web-{0B0E7BAA-B034-476E-BE4B-9FAEBF80AA65}" dt="2021-12-07T17:12:08.725" v="159" actId="1076"/>
          <ac:spMkLst>
            <pc:docMk/>
            <pc:sldMk cId="1547720838" sldId="265"/>
            <ac:spMk id="2" creationId="{7C26C529-2CBB-4778-8EC8-473B525E929E}"/>
          </ac:spMkLst>
        </pc:spChg>
      </pc:sldChg>
      <pc:sldChg chg="addSp modSp ord">
        <pc:chgData name="Martin, Bradley M FLNR:EX" userId="S::bradley.martin@gov.bc.ca::37c706e0-ff61-4ddf-a6a0-a392a479b38f" providerId="AD" clId="Web-{0B0E7BAA-B034-476E-BE4B-9FAEBF80AA65}" dt="2021-12-07T17:43:00.843" v="293"/>
        <pc:sldMkLst>
          <pc:docMk/>
          <pc:sldMk cId="3018350450" sldId="266"/>
        </pc:sldMkLst>
        <pc:spChg chg="add mod">
          <ac:chgData name="Martin, Bradley M FLNR:EX" userId="S::bradley.martin@gov.bc.ca::37c706e0-ff61-4ddf-a6a0-a392a479b38f" providerId="AD" clId="Web-{0B0E7BAA-B034-476E-BE4B-9FAEBF80AA65}" dt="2021-12-07T17:11:01.943" v="150" actId="1076"/>
          <ac:spMkLst>
            <pc:docMk/>
            <pc:sldMk cId="3018350450" sldId="266"/>
            <ac:spMk id="2" creationId="{DCA82C57-EE58-4D66-8987-7D8452CA9F8F}"/>
          </ac:spMkLst>
        </pc:spChg>
      </pc:sldChg>
      <pc:sldChg chg="modSp">
        <pc:chgData name="Martin, Bradley M FLNR:EX" userId="S::bradley.martin@gov.bc.ca::37c706e0-ff61-4ddf-a6a0-a392a479b38f" providerId="AD" clId="Web-{0B0E7BAA-B034-476E-BE4B-9FAEBF80AA65}" dt="2021-12-07T17:07:18.331" v="128" actId="20577"/>
        <pc:sldMkLst>
          <pc:docMk/>
          <pc:sldMk cId="2029105214" sldId="347"/>
        </pc:sldMkLst>
        <pc:spChg chg="mod">
          <ac:chgData name="Martin, Bradley M FLNR:EX" userId="S::bradley.martin@gov.bc.ca::37c706e0-ff61-4ddf-a6a0-a392a479b38f" providerId="AD" clId="Web-{0B0E7BAA-B034-476E-BE4B-9FAEBF80AA65}" dt="2021-12-07T17:07:18.331" v="128" actId="20577"/>
          <ac:spMkLst>
            <pc:docMk/>
            <pc:sldMk cId="2029105214" sldId="347"/>
            <ac:spMk id="3" creationId="{D2CF74A7-A96C-44ED-96DE-CC71E7A6114D}"/>
          </ac:spMkLst>
        </pc:spChg>
      </pc:sldChg>
      <pc:sldChg chg="addSp delSp modSp new mod setBg modClrScheme chgLayout">
        <pc:chgData name="Martin, Bradley M FLNR:EX" userId="S::bradley.martin@gov.bc.ca::37c706e0-ff61-4ddf-a6a0-a392a479b38f" providerId="AD" clId="Web-{0B0E7BAA-B034-476E-BE4B-9FAEBF80AA65}" dt="2021-12-07T17:35:39.228" v="280" actId="14100"/>
        <pc:sldMkLst>
          <pc:docMk/>
          <pc:sldMk cId="3674501122" sldId="372"/>
        </pc:sldMkLst>
        <pc:spChg chg="del">
          <ac:chgData name="Martin, Bradley M FLNR:EX" userId="S::bradley.martin@gov.bc.ca::37c706e0-ff61-4ddf-a6a0-a392a479b38f" providerId="AD" clId="Web-{0B0E7BAA-B034-476E-BE4B-9FAEBF80AA65}" dt="2021-12-07T17:16:41.651" v="161"/>
          <ac:spMkLst>
            <pc:docMk/>
            <pc:sldMk cId="3674501122" sldId="372"/>
            <ac:spMk id="2" creationId="{EBCA2DEB-9721-4250-BF6B-C5F1AFD4C329}"/>
          </ac:spMkLst>
        </pc:spChg>
        <pc:spChg chg="del">
          <ac:chgData name="Martin, Bradley M FLNR:EX" userId="S::bradley.martin@gov.bc.ca::37c706e0-ff61-4ddf-a6a0-a392a479b38f" providerId="AD" clId="Web-{0B0E7BAA-B034-476E-BE4B-9FAEBF80AA65}" dt="2021-12-07T17:16:41.651" v="161"/>
          <ac:spMkLst>
            <pc:docMk/>
            <pc:sldMk cId="3674501122" sldId="372"/>
            <ac:spMk id="3" creationId="{A1F26F08-71AB-4B08-AE57-20E9E8FF0248}"/>
          </ac:spMkLst>
        </pc:spChg>
        <pc:spChg chg="add mod">
          <ac:chgData name="Martin, Bradley M FLNR:EX" userId="S::bradley.martin@gov.bc.ca::37c706e0-ff61-4ddf-a6a0-a392a479b38f" providerId="AD" clId="Web-{0B0E7BAA-B034-476E-BE4B-9FAEBF80AA65}" dt="2021-12-07T17:33:38.133" v="240"/>
          <ac:spMkLst>
            <pc:docMk/>
            <pc:sldMk cId="3674501122" sldId="372"/>
            <ac:spMk id="5" creationId="{9132A55F-85F6-42C0-9E04-3BAFB13E0267}"/>
          </ac:spMkLst>
        </pc:spChg>
        <pc:spChg chg="add mod">
          <ac:chgData name="Martin, Bradley M FLNR:EX" userId="S::bradley.martin@gov.bc.ca::37c706e0-ff61-4ddf-a6a0-a392a479b38f" providerId="AD" clId="Web-{0B0E7BAA-B034-476E-BE4B-9FAEBF80AA65}" dt="2021-12-07T17:33:41.383" v="241"/>
          <ac:spMkLst>
            <pc:docMk/>
            <pc:sldMk cId="3674501122" sldId="372"/>
            <ac:spMk id="6" creationId="{47657EA6-74A5-49B6-A678-11CDD355F812}"/>
          </ac:spMkLst>
        </pc:spChg>
        <pc:spChg chg="add mod">
          <ac:chgData name="Martin, Bradley M FLNR:EX" userId="S::bradley.martin@gov.bc.ca::37c706e0-ff61-4ddf-a6a0-a392a479b38f" providerId="AD" clId="Web-{0B0E7BAA-B034-476E-BE4B-9FAEBF80AA65}" dt="2021-12-07T17:33:44.008" v="242"/>
          <ac:spMkLst>
            <pc:docMk/>
            <pc:sldMk cId="3674501122" sldId="372"/>
            <ac:spMk id="7" creationId="{029DC879-7718-4D02-B2BC-76424BA4FF0B}"/>
          </ac:spMkLst>
        </pc:spChg>
        <pc:spChg chg="add del mod">
          <ac:chgData name="Martin, Bradley M FLNR:EX" userId="S::bradley.martin@gov.bc.ca::37c706e0-ff61-4ddf-a6a0-a392a479b38f" providerId="AD" clId="Web-{0B0E7BAA-B034-476E-BE4B-9FAEBF80AA65}" dt="2021-12-07T17:24:00.735" v="223"/>
          <ac:spMkLst>
            <pc:docMk/>
            <pc:sldMk cId="3674501122" sldId="372"/>
            <ac:spMk id="8" creationId="{8344E449-9827-4457-AA12-87EA663E5E0D}"/>
          </ac:spMkLst>
        </pc:spChg>
        <pc:spChg chg="add">
          <ac:chgData name="Martin, Bradley M FLNR:EX" userId="S::bradley.martin@gov.bc.ca::37c706e0-ff61-4ddf-a6a0-a392a479b38f" providerId="AD" clId="Web-{0B0E7BAA-B034-476E-BE4B-9FAEBF80AA65}" dt="2021-12-07T17:17:24.292" v="163"/>
          <ac:spMkLst>
            <pc:docMk/>
            <pc:sldMk cId="3674501122" sldId="372"/>
            <ac:spMk id="9" creationId="{5F879AC3-D4CE-493C-ADC7-06205677F4F8}"/>
          </ac:spMkLst>
        </pc:spChg>
        <pc:spChg chg="add del mod">
          <ac:chgData name="Martin, Bradley M FLNR:EX" userId="S::bradley.martin@gov.bc.ca::37c706e0-ff61-4ddf-a6a0-a392a479b38f" providerId="AD" clId="Web-{0B0E7BAA-B034-476E-BE4B-9FAEBF80AA65}" dt="2021-12-07T17:21:45.326" v="196"/>
          <ac:spMkLst>
            <pc:docMk/>
            <pc:sldMk cId="3674501122" sldId="372"/>
            <ac:spMk id="10" creationId="{45C112DC-2761-481E-BEC5-1520D40671C8}"/>
          </ac:spMkLst>
        </pc:spChg>
        <pc:spChg chg="add">
          <ac:chgData name="Martin, Bradley M FLNR:EX" userId="S::bradley.martin@gov.bc.ca::37c706e0-ff61-4ddf-a6a0-a392a479b38f" providerId="AD" clId="Web-{0B0E7BAA-B034-476E-BE4B-9FAEBF80AA65}" dt="2021-12-07T17:17:24.292" v="163"/>
          <ac:spMkLst>
            <pc:docMk/>
            <pc:sldMk cId="3674501122" sldId="372"/>
            <ac:spMk id="11" creationId="{736F0DFD-0954-464F-BF12-DD2E6F6E0380}"/>
          </ac:spMkLst>
        </pc:spChg>
        <pc:spChg chg="add mod">
          <ac:chgData name="Martin, Bradley M FLNR:EX" userId="S::bradley.martin@gov.bc.ca::37c706e0-ff61-4ddf-a6a0-a392a479b38f" providerId="AD" clId="Web-{0B0E7BAA-B034-476E-BE4B-9FAEBF80AA65}" dt="2021-12-07T17:33:46.258" v="243"/>
          <ac:spMkLst>
            <pc:docMk/>
            <pc:sldMk cId="3674501122" sldId="372"/>
            <ac:spMk id="12" creationId="{090AACFD-4067-4DED-BCB4-64A05EABEFD7}"/>
          </ac:spMkLst>
        </pc:spChg>
        <pc:spChg chg="add mod">
          <ac:chgData name="Martin, Bradley M FLNR:EX" userId="S::bradley.martin@gov.bc.ca::37c706e0-ff61-4ddf-a6a0-a392a479b38f" providerId="AD" clId="Web-{0B0E7BAA-B034-476E-BE4B-9FAEBF80AA65}" dt="2021-12-07T17:35:39.228" v="280" actId="14100"/>
          <ac:spMkLst>
            <pc:docMk/>
            <pc:sldMk cId="3674501122" sldId="372"/>
            <ac:spMk id="13" creationId="{B7562425-DC0F-40A2-863D-29B18C5A136B}"/>
          </ac:spMkLst>
        </pc:spChg>
        <pc:picChg chg="add mod">
          <ac:chgData name="Martin, Bradley M FLNR:EX" userId="S::bradley.martin@gov.bc.ca::37c706e0-ff61-4ddf-a6a0-a392a479b38f" providerId="AD" clId="Web-{0B0E7BAA-B034-476E-BE4B-9FAEBF80AA65}" dt="2021-12-07T17:28:06.628" v="231" actId="1076"/>
          <ac:picMkLst>
            <pc:docMk/>
            <pc:sldMk cId="3674501122" sldId="372"/>
            <ac:picMk id="4" creationId="{A26F609B-8829-4C4A-BA34-08D65C636921}"/>
          </ac:picMkLst>
        </pc:picChg>
      </pc:sldChg>
      <pc:sldChg chg="new ord">
        <pc:chgData name="Martin, Bradley M FLNR:EX" userId="S::bradley.martin@gov.bc.ca::37c706e0-ff61-4ddf-a6a0-a392a479b38f" providerId="AD" clId="Web-{0B0E7BAA-B034-476E-BE4B-9FAEBF80AA65}" dt="2021-12-07T17:52:07.803" v="316"/>
        <pc:sldMkLst>
          <pc:docMk/>
          <pc:sldMk cId="1974442113" sldId="373"/>
        </pc:sldMkLst>
      </pc:sldChg>
    </pc:docChg>
  </pc:docChgLst>
  <pc:docChgLst>
    <pc:chgData name="Martin, Bradley M FLNR:EX" userId="S::bradley.martin@gov.bc.ca::37c706e0-ff61-4ddf-a6a0-a392a479b38f" providerId="AD" clId="Web-{C4D6EB00-927B-1D76-9F1F-7B00B58DBFAA}"/>
    <pc:docChg chg="modSld">
      <pc:chgData name="Martin, Bradley M FLNR:EX" userId="S::bradley.martin@gov.bc.ca::37c706e0-ff61-4ddf-a6a0-a392a479b38f" providerId="AD" clId="Web-{C4D6EB00-927B-1D76-9F1F-7B00B58DBFAA}" dt="2021-12-07T22:12:18.522" v="17" actId="20577"/>
      <pc:docMkLst>
        <pc:docMk/>
      </pc:docMkLst>
      <pc:sldChg chg="modSp">
        <pc:chgData name="Martin, Bradley M FLNR:EX" userId="S::bradley.martin@gov.bc.ca::37c706e0-ff61-4ddf-a6a0-a392a479b38f" providerId="AD" clId="Web-{C4D6EB00-927B-1D76-9F1F-7B00B58DBFAA}" dt="2021-12-07T22:12:18.522" v="17" actId="20577"/>
        <pc:sldMkLst>
          <pc:docMk/>
          <pc:sldMk cId="504372972" sldId="373"/>
        </pc:sldMkLst>
        <pc:spChg chg="mod">
          <ac:chgData name="Martin, Bradley M FLNR:EX" userId="S::bradley.martin@gov.bc.ca::37c706e0-ff61-4ddf-a6a0-a392a479b38f" providerId="AD" clId="Web-{C4D6EB00-927B-1D76-9F1F-7B00B58DBFAA}" dt="2021-12-07T22:12:18.522" v="17" actId="20577"/>
          <ac:spMkLst>
            <pc:docMk/>
            <pc:sldMk cId="504372972" sldId="373"/>
            <ac:spMk id="3" creationId="{41F57550-3FB8-4FD9-95B6-A28EA85944B1}"/>
          </ac:spMkLst>
        </pc:spChg>
      </pc:sldChg>
    </pc:docChg>
  </pc:docChgLst>
  <pc:docChgLst>
    <pc:chgData name="Richardson, Ashlin FLNR:EX" userId="S::ashlin.richardson@gov.bc.ca::d1a701de-3bff-4afd-a115-b81daed2fb6a" providerId="AD" clId="Web-{7D56BFDD-4252-4712-9C55-69848315C52B}"/>
    <pc:docChg chg="addSld modSld">
      <pc:chgData name="Richardson, Ashlin FLNR:EX" userId="S::ashlin.richardson@gov.bc.ca::d1a701de-3bff-4afd-a115-b81daed2fb6a" providerId="AD" clId="Web-{7D56BFDD-4252-4712-9C55-69848315C52B}" dt="2021-12-01T19:38:56.553" v="153" actId="20577"/>
      <pc:docMkLst>
        <pc:docMk/>
      </pc:docMkLst>
      <pc:sldChg chg="modSp">
        <pc:chgData name="Richardson, Ashlin FLNR:EX" userId="S::ashlin.richardson@gov.bc.ca::d1a701de-3bff-4afd-a115-b81daed2fb6a" providerId="AD" clId="Web-{7D56BFDD-4252-4712-9C55-69848315C52B}" dt="2021-12-01T19:19:12.875" v="133" actId="20577"/>
        <pc:sldMkLst>
          <pc:docMk/>
          <pc:sldMk cId="1845661742" sldId="296"/>
        </pc:sldMkLst>
        <pc:spChg chg="mod">
          <ac:chgData name="Richardson, Ashlin FLNR:EX" userId="S::ashlin.richardson@gov.bc.ca::d1a701de-3bff-4afd-a115-b81daed2fb6a" providerId="AD" clId="Web-{7D56BFDD-4252-4712-9C55-69848315C52B}" dt="2021-12-01T19:19:12.875" v="133" actId="20577"/>
          <ac:spMkLst>
            <pc:docMk/>
            <pc:sldMk cId="1845661742" sldId="296"/>
            <ac:spMk id="2" creationId="{98D51B5D-1535-4118-B61C-5236077AE421}"/>
          </ac:spMkLst>
        </pc:spChg>
      </pc:sldChg>
      <pc:sldChg chg="modSp add replId">
        <pc:chgData name="Richardson, Ashlin FLNR:EX" userId="S::ashlin.richardson@gov.bc.ca::d1a701de-3bff-4afd-a115-b81daed2fb6a" providerId="AD" clId="Web-{7D56BFDD-4252-4712-9C55-69848315C52B}" dt="2021-12-01T19:38:56.553" v="153" actId="20577"/>
        <pc:sldMkLst>
          <pc:docMk/>
          <pc:sldMk cId="1101435857" sldId="310"/>
        </pc:sldMkLst>
        <pc:spChg chg="mod">
          <ac:chgData name="Richardson, Ashlin FLNR:EX" userId="S::ashlin.richardson@gov.bc.ca::d1a701de-3bff-4afd-a115-b81daed2fb6a" providerId="AD" clId="Web-{7D56BFDD-4252-4712-9C55-69848315C52B}" dt="2021-12-01T19:38:56.553" v="153" actId="20577"/>
          <ac:spMkLst>
            <pc:docMk/>
            <pc:sldMk cId="1101435857" sldId="310"/>
            <ac:spMk id="2" creationId="{98D51B5D-1535-4118-B61C-5236077AE421}"/>
          </ac:spMkLst>
        </pc:spChg>
      </pc:sldChg>
    </pc:docChg>
  </pc:docChgLst>
  <pc:docChgLst>
    <pc:chgData name="Martin, Bradley M FLNR:EX" userId="S::bradley.martin@gov.bc.ca::37c706e0-ff61-4ddf-a6a0-a392a479b38f" providerId="AD" clId="Web-{B2BBA00C-499B-4704-AFB4-0E0E6303276C}"/>
    <pc:docChg chg="addSld delSld modSld sldOrd">
      <pc:chgData name="Martin, Bradley M FLNR:EX" userId="S::bradley.martin@gov.bc.ca::37c706e0-ff61-4ddf-a6a0-a392a479b38f" providerId="AD" clId="Web-{B2BBA00C-499B-4704-AFB4-0E0E6303276C}" dt="2021-12-07T18:08:19.415" v="188" actId="20577"/>
      <pc:docMkLst>
        <pc:docMk/>
      </pc:docMkLst>
      <pc:sldChg chg="modSp">
        <pc:chgData name="Martin, Bradley M FLNR:EX" userId="S::bradley.martin@gov.bc.ca::37c706e0-ff61-4ddf-a6a0-a392a479b38f" providerId="AD" clId="Web-{B2BBA00C-499B-4704-AFB4-0E0E6303276C}" dt="2021-12-07T17:57:46.891" v="28" actId="20577"/>
        <pc:sldMkLst>
          <pc:docMk/>
          <pc:sldMk cId="1178650471" sldId="262"/>
        </pc:sldMkLst>
        <pc:spChg chg="mod">
          <ac:chgData name="Martin, Bradley M FLNR:EX" userId="S::bradley.martin@gov.bc.ca::37c706e0-ff61-4ddf-a6a0-a392a479b38f" providerId="AD" clId="Web-{B2BBA00C-499B-4704-AFB4-0E0E6303276C}" dt="2021-12-07T17:57:46.891" v="28" actId="20577"/>
          <ac:spMkLst>
            <pc:docMk/>
            <pc:sldMk cId="1178650471" sldId="262"/>
            <ac:spMk id="3" creationId="{7C199776-A203-498E-B3D0-27DA38863820}"/>
          </ac:spMkLst>
        </pc:spChg>
      </pc:sldChg>
      <pc:sldChg chg="addSp">
        <pc:chgData name="Martin, Bradley M FLNR:EX" userId="S::bradley.martin@gov.bc.ca::37c706e0-ff61-4ddf-a6a0-a392a479b38f" providerId="AD" clId="Web-{B2BBA00C-499B-4704-AFB4-0E0E6303276C}" dt="2021-12-07T18:07:03.507" v="171"/>
        <pc:sldMkLst>
          <pc:docMk/>
          <pc:sldMk cId="1541983872" sldId="264"/>
        </pc:sldMkLst>
        <pc:picChg chg="add">
          <ac:chgData name="Martin, Bradley M FLNR:EX" userId="S::bradley.martin@gov.bc.ca::37c706e0-ff61-4ddf-a6a0-a392a479b38f" providerId="AD" clId="Web-{B2BBA00C-499B-4704-AFB4-0E0E6303276C}" dt="2021-12-07T18:07:03.507" v="171"/>
          <ac:picMkLst>
            <pc:docMk/>
            <pc:sldMk cId="1541983872" sldId="264"/>
            <ac:picMk id="3" creationId="{5D4AD64C-F8BD-451B-9E8B-B47E46D26B3D}"/>
          </ac:picMkLst>
        </pc:picChg>
      </pc:sldChg>
      <pc:sldChg chg="addSp">
        <pc:chgData name="Martin, Bradley M FLNR:EX" userId="S::bradley.martin@gov.bc.ca::37c706e0-ff61-4ddf-a6a0-a392a479b38f" providerId="AD" clId="Web-{B2BBA00C-499B-4704-AFB4-0E0E6303276C}" dt="2021-12-07T18:06:50.320" v="170"/>
        <pc:sldMkLst>
          <pc:docMk/>
          <pc:sldMk cId="3674501122" sldId="372"/>
        </pc:sldMkLst>
        <pc:picChg chg="add">
          <ac:chgData name="Martin, Bradley M FLNR:EX" userId="S::bradley.martin@gov.bc.ca::37c706e0-ff61-4ddf-a6a0-a392a479b38f" providerId="AD" clId="Web-{B2BBA00C-499B-4704-AFB4-0E0E6303276C}" dt="2021-12-07T18:06:50.320" v="170"/>
          <ac:picMkLst>
            <pc:docMk/>
            <pc:sldMk cId="3674501122" sldId="372"/>
            <ac:picMk id="2" creationId="{5CF65A7F-92AD-4D69-9C60-DB86EA1F964D}"/>
          </ac:picMkLst>
        </pc:picChg>
      </pc:sldChg>
      <pc:sldChg chg="addSp modSp new mod ord modClrScheme chgLayout">
        <pc:chgData name="Martin, Bradley M FLNR:EX" userId="S::bradley.martin@gov.bc.ca::37c706e0-ff61-4ddf-a6a0-a392a479b38f" providerId="AD" clId="Web-{B2BBA00C-499B-4704-AFB4-0E0E6303276C}" dt="2021-12-07T18:08:19.415" v="188" actId="20577"/>
        <pc:sldMkLst>
          <pc:docMk/>
          <pc:sldMk cId="504372972" sldId="373"/>
        </pc:sldMkLst>
        <pc:spChg chg="add mod">
          <ac:chgData name="Martin, Bradley M FLNR:EX" userId="S::bradley.martin@gov.bc.ca::37c706e0-ff61-4ddf-a6a0-a392a479b38f" providerId="AD" clId="Web-{B2BBA00C-499B-4704-AFB4-0E0E6303276C}" dt="2021-12-07T18:06:19.007" v="167" actId="1076"/>
          <ac:spMkLst>
            <pc:docMk/>
            <pc:sldMk cId="504372972" sldId="373"/>
            <ac:spMk id="2" creationId="{6C31B3B2-F1D6-4069-A0C5-D4AAD37F44B8}"/>
          </ac:spMkLst>
        </pc:spChg>
        <pc:spChg chg="add mod">
          <ac:chgData name="Martin, Bradley M FLNR:EX" userId="S::bradley.martin@gov.bc.ca::37c706e0-ff61-4ddf-a6a0-a392a479b38f" providerId="AD" clId="Web-{B2BBA00C-499B-4704-AFB4-0E0E6303276C}" dt="2021-12-07T18:08:19.415" v="188" actId="20577"/>
          <ac:spMkLst>
            <pc:docMk/>
            <pc:sldMk cId="504372972" sldId="373"/>
            <ac:spMk id="3" creationId="{41F57550-3FB8-4FD9-95B6-A28EA85944B1}"/>
          </ac:spMkLst>
        </pc:spChg>
        <pc:picChg chg="add mod">
          <ac:chgData name="Martin, Bradley M FLNR:EX" userId="S::bradley.martin@gov.bc.ca::37c706e0-ff61-4ddf-a6a0-a392a479b38f" providerId="AD" clId="Web-{B2BBA00C-499B-4704-AFB4-0E0E6303276C}" dt="2021-12-07T18:06:10.272" v="165" actId="1076"/>
          <ac:picMkLst>
            <pc:docMk/>
            <pc:sldMk cId="504372972" sldId="373"/>
            <ac:picMk id="4" creationId="{B3C4BC6A-C83C-4547-8F4B-F530E9DB88B7}"/>
          </ac:picMkLst>
        </pc:picChg>
        <pc:picChg chg="add mod">
          <ac:chgData name="Martin, Bradley M FLNR:EX" userId="S::bradley.martin@gov.bc.ca::37c706e0-ff61-4ddf-a6a0-a392a479b38f" providerId="AD" clId="Web-{B2BBA00C-499B-4704-AFB4-0E0E6303276C}" dt="2021-12-07T18:06:46.648" v="169" actId="1076"/>
          <ac:picMkLst>
            <pc:docMk/>
            <pc:sldMk cId="504372972" sldId="373"/>
            <ac:picMk id="6" creationId="{08545D6C-D294-42D2-B0A2-2BD90FFB0ED0}"/>
          </ac:picMkLst>
        </pc:picChg>
      </pc:sldChg>
      <pc:sldChg chg="addSp modSp del mod modClrScheme chgLayout">
        <pc:chgData name="Martin, Bradley M FLNR:EX" userId="S::bradley.martin@gov.bc.ca::37c706e0-ff61-4ddf-a6a0-a392a479b38f" providerId="AD" clId="Web-{B2BBA00C-499B-4704-AFB4-0E0E6303276C}" dt="2021-12-07T17:56:15.593" v="5"/>
        <pc:sldMkLst>
          <pc:docMk/>
          <pc:sldMk cId="1974442113" sldId="373"/>
        </pc:sldMkLst>
        <pc:spChg chg="add mod">
          <ac:chgData name="Martin, Bradley M FLNR:EX" userId="S::bradley.martin@gov.bc.ca::37c706e0-ff61-4ddf-a6a0-a392a479b38f" providerId="AD" clId="Web-{B2BBA00C-499B-4704-AFB4-0E0E6303276C}" dt="2021-12-07T17:56:13.718" v="4" actId="20577"/>
          <ac:spMkLst>
            <pc:docMk/>
            <pc:sldMk cId="1974442113" sldId="373"/>
            <ac:spMk id="2" creationId="{5E29711B-BA3B-4EB5-B4C5-82B1E65A9742}"/>
          </ac:spMkLst>
        </pc:spChg>
        <pc:spChg chg="add mod">
          <ac:chgData name="Martin, Bradley M FLNR:EX" userId="S::bradley.martin@gov.bc.ca::37c706e0-ff61-4ddf-a6a0-a392a479b38f" providerId="AD" clId="Web-{B2BBA00C-499B-4704-AFB4-0E0E6303276C}" dt="2021-12-07T17:55:58.718" v="0"/>
          <ac:spMkLst>
            <pc:docMk/>
            <pc:sldMk cId="1974442113" sldId="373"/>
            <ac:spMk id="3" creationId="{9D87A598-956E-4DA6-824D-3827D3DE65B4}"/>
          </ac:spMkLst>
        </pc:spChg>
      </pc:sldChg>
    </pc:docChg>
  </pc:docChgLst>
  <pc:docChgLst>
    <pc:chgData name="Richardson, Ashlin FLNR:EX" userId="S::ashlin.richardson@gov.bc.ca::d1a701de-3bff-4afd-a115-b81daed2fb6a" providerId="AD" clId="Web-{59FFECCF-2F86-4881-B9BB-2C84A546A3D3}"/>
    <pc:docChg chg="addSld modSld">
      <pc:chgData name="Richardson, Ashlin FLNR:EX" userId="S::ashlin.richardson@gov.bc.ca::d1a701de-3bff-4afd-a115-b81daed2fb6a" providerId="AD" clId="Web-{59FFECCF-2F86-4881-B9BB-2C84A546A3D3}" dt="2021-12-07T22:01:04.118" v="886" actId="1076"/>
      <pc:docMkLst>
        <pc:docMk/>
      </pc:docMkLst>
      <pc:sldChg chg="modSp">
        <pc:chgData name="Richardson, Ashlin FLNR:EX" userId="S::ashlin.richardson@gov.bc.ca::d1a701de-3bff-4afd-a115-b81daed2fb6a" providerId="AD" clId="Web-{59FFECCF-2F86-4881-B9BB-2C84A546A3D3}" dt="2021-12-07T21:03:07.021" v="0" actId="1076"/>
        <pc:sldMkLst>
          <pc:docMk/>
          <pc:sldMk cId="3592400923" sldId="256"/>
        </pc:sldMkLst>
        <pc:spChg chg="mod">
          <ac:chgData name="Richardson, Ashlin FLNR:EX" userId="S::ashlin.richardson@gov.bc.ca::d1a701de-3bff-4afd-a115-b81daed2fb6a" providerId="AD" clId="Web-{59FFECCF-2F86-4881-B9BB-2C84A546A3D3}" dt="2021-12-07T21:03:07.021" v="0" actId="1076"/>
          <ac:spMkLst>
            <pc:docMk/>
            <pc:sldMk cId="3592400923" sldId="256"/>
            <ac:spMk id="4" creationId="{8880750E-9BD9-408A-965F-059AAF73B386}"/>
          </ac:spMkLst>
        </pc:spChg>
      </pc:sldChg>
      <pc:sldChg chg="addSp delSp modSp">
        <pc:chgData name="Richardson, Ashlin FLNR:EX" userId="S::ashlin.richardson@gov.bc.ca::d1a701de-3bff-4afd-a115-b81daed2fb6a" providerId="AD" clId="Web-{59FFECCF-2F86-4881-B9BB-2C84A546A3D3}" dt="2021-12-07T21:04:38.272" v="10" actId="14100"/>
        <pc:sldMkLst>
          <pc:docMk/>
          <pc:sldMk cId="3435925319" sldId="289"/>
        </pc:sldMkLst>
        <pc:picChg chg="del">
          <ac:chgData name="Richardson, Ashlin FLNR:EX" userId="S::ashlin.richardson@gov.bc.ca::d1a701de-3bff-4afd-a115-b81daed2fb6a" providerId="AD" clId="Web-{59FFECCF-2F86-4881-B9BB-2C84A546A3D3}" dt="2021-12-07T21:04:29.085" v="7"/>
          <ac:picMkLst>
            <pc:docMk/>
            <pc:sldMk cId="3435925319" sldId="289"/>
            <ac:picMk id="2" creationId="{E99EB479-ED72-434B-B172-A365E49696A7}"/>
          </ac:picMkLst>
        </pc:picChg>
        <pc:picChg chg="add mod">
          <ac:chgData name="Richardson, Ashlin FLNR:EX" userId="S::ashlin.richardson@gov.bc.ca::d1a701de-3bff-4afd-a115-b81daed2fb6a" providerId="AD" clId="Web-{59FFECCF-2F86-4881-B9BB-2C84A546A3D3}" dt="2021-12-07T21:04:38.272" v="10" actId="14100"/>
          <ac:picMkLst>
            <pc:docMk/>
            <pc:sldMk cId="3435925319" sldId="289"/>
            <ac:picMk id="6" creationId="{62F3C37A-FFB4-4C34-8BB5-9D6EC6B9B270}"/>
          </ac:picMkLst>
        </pc:picChg>
      </pc:sldChg>
      <pc:sldChg chg="addSp modSp">
        <pc:chgData name="Richardson, Ashlin FLNR:EX" userId="S::ashlin.richardson@gov.bc.ca::d1a701de-3bff-4afd-a115-b81daed2fb6a" providerId="AD" clId="Web-{59FFECCF-2F86-4881-B9BB-2C84A546A3D3}" dt="2021-12-07T22:01:04.118" v="886" actId="1076"/>
        <pc:sldMkLst>
          <pc:docMk/>
          <pc:sldMk cId="2711724330" sldId="306"/>
        </pc:sldMkLst>
        <pc:spChg chg="add mod">
          <ac:chgData name="Richardson, Ashlin FLNR:EX" userId="S::ashlin.richardson@gov.bc.ca::d1a701de-3bff-4afd-a115-b81daed2fb6a" providerId="AD" clId="Web-{59FFECCF-2F86-4881-B9BB-2C84A546A3D3}" dt="2021-12-07T22:01:04.118" v="886" actId="1076"/>
          <ac:spMkLst>
            <pc:docMk/>
            <pc:sldMk cId="2711724330" sldId="306"/>
            <ac:spMk id="3" creationId="{359A43F4-8672-4BBB-AB6F-BF8E747B370E}"/>
          </ac:spMkLst>
        </pc:spChg>
        <pc:spChg chg="add mod">
          <ac:chgData name="Richardson, Ashlin FLNR:EX" userId="S::ashlin.richardson@gov.bc.ca::d1a701de-3bff-4afd-a115-b81daed2fb6a" providerId="AD" clId="Web-{59FFECCF-2F86-4881-B9BB-2C84A546A3D3}" dt="2021-12-07T22:00:59.884" v="885" actId="1076"/>
          <ac:spMkLst>
            <pc:docMk/>
            <pc:sldMk cId="2711724330" sldId="306"/>
            <ac:spMk id="6" creationId="{BF139524-9E18-42C1-85D7-0D05C6D712CA}"/>
          </ac:spMkLst>
        </pc:spChg>
      </pc:sldChg>
      <pc:sldChg chg="addSp modSp">
        <pc:chgData name="Richardson, Ashlin FLNR:EX" userId="S::ashlin.richardson@gov.bc.ca::d1a701de-3bff-4afd-a115-b81daed2fb6a" providerId="AD" clId="Web-{59FFECCF-2F86-4881-B9BB-2C84A546A3D3}" dt="2021-12-07T21:48:04.217" v="538" actId="20577"/>
        <pc:sldMkLst>
          <pc:docMk/>
          <pc:sldMk cId="797905065" sldId="346"/>
        </pc:sldMkLst>
        <pc:spChg chg="add mod">
          <ac:chgData name="Richardson, Ashlin FLNR:EX" userId="S::ashlin.richardson@gov.bc.ca::d1a701de-3bff-4afd-a115-b81daed2fb6a" providerId="AD" clId="Web-{59FFECCF-2F86-4881-B9BB-2C84A546A3D3}" dt="2021-12-07T21:41:39.898" v="384" actId="20577"/>
          <ac:spMkLst>
            <pc:docMk/>
            <pc:sldMk cId="797905065" sldId="346"/>
            <ac:spMk id="5" creationId="{82C0CD2E-8050-4446-A3EF-1ED2501DE127}"/>
          </ac:spMkLst>
        </pc:spChg>
        <pc:spChg chg="mod">
          <ac:chgData name="Richardson, Ashlin FLNR:EX" userId="S::ashlin.richardson@gov.bc.ca::d1a701de-3bff-4afd-a115-b81daed2fb6a" providerId="AD" clId="Web-{59FFECCF-2F86-4881-B9BB-2C84A546A3D3}" dt="2021-12-07T21:35:05.346" v="220" actId="20577"/>
          <ac:spMkLst>
            <pc:docMk/>
            <pc:sldMk cId="797905065" sldId="346"/>
            <ac:spMk id="6" creationId="{A99EE871-E0B0-4961-BFF7-F1DA11CBE9AE}"/>
          </ac:spMkLst>
        </pc:spChg>
        <pc:spChg chg="mod">
          <ac:chgData name="Richardson, Ashlin FLNR:EX" userId="S::ashlin.richardson@gov.bc.ca::d1a701de-3bff-4afd-a115-b81daed2fb6a" providerId="AD" clId="Web-{59FFECCF-2F86-4881-B9BB-2C84A546A3D3}" dt="2021-12-07T21:45:38.199" v="466" actId="20577"/>
          <ac:spMkLst>
            <pc:docMk/>
            <pc:sldMk cId="797905065" sldId="346"/>
            <ac:spMk id="7" creationId="{A25F1055-3163-4310-85FE-BFFDF78D8C2D}"/>
          </ac:spMkLst>
        </pc:spChg>
        <pc:spChg chg="add mod">
          <ac:chgData name="Richardson, Ashlin FLNR:EX" userId="S::ashlin.richardson@gov.bc.ca::d1a701de-3bff-4afd-a115-b81daed2fb6a" providerId="AD" clId="Web-{59FFECCF-2F86-4881-B9BB-2C84A546A3D3}" dt="2021-12-07T21:48:04.217" v="538" actId="20577"/>
          <ac:spMkLst>
            <pc:docMk/>
            <pc:sldMk cId="797905065" sldId="346"/>
            <ac:spMk id="10" creationId="{BD3DD82F-3C7A-4AD9-B884-49D8AA19B214}"/>
          </ac:spMkLst>
        </pc:spChg>
      </pc:sldChg>
      <pc:sldChg chg="modSp">
        <pc:chgData name="Richardson, Ashlin FLNR:EX" userId="S::ashlin.richardson@gov.bc.ca::d1a701de-3bff-4afd-a115-b81daed2fb6a" providerId="AD" clId="Web-{59FFECCF-2F86-4881-B9BB-2C84A546A3D3}" dt="2021-12-07T21:59:16.054" v="833" actId="1076"/>
        <pc:sldMkLst>
          <pc:docMk/>
          <pc:sldMk cId="4123863946" sldId="348"/>
        </pc:sldMkLst>
        <pc:spChg chg="mod">
          <ac:chgData name="Richardson, Ashlin FLNR:EX" userId="S::ashlin.richardson@gov.bc.ca::d1a701de-3bff-4afd-a115-b81daed2fb6a" providerId="AD" clId="Web-{59FFECCF-2F86-4881-B9BB-2C84A546A3D3}" dt="2021-12-07T21:59:01.804" v="828" actId="20577"/>
          <ac:spMkLst>
            <pc:docMk/>
            <pc:sldMk cId="4123863946" sldId="348"/>
            <ac:spMk id="6" creationId="{3132F208-6983-480D-BF71-F0B140D045A3}"/>
          </ac:spMkLst>
        </pc:spChg>
        <pc:spChg chg="mod">
          <ac:chgData name="Richardson, Ashlin FLNR:EX" userId="S::ashlin.richardson@gov.bc.ca::d1a701de-3bff-4afd-a115-b81daed2fb6a" providerId="AD" clId="Web-{59FFECCF-2F86-4881-B9BB-2C84A546A3D3}" dt="2021-12-07T21:59:16.054" v="833" actId="1076"/>
          <ac:spMkLst>
            <pc:docMk/>
            <pc:sldMk cId="4123863946" sldId="348"/>
            <ac:spMk id="7" creationId="{A6E9DAA8-95FE-4554-B080-9BCC28857006}"/>
          </ac:spMkLst>
        </pc:spChg>
      </pc:sldChg>
      <pc:sldChg chg="addSp modSp">
        <pc:chgData name="Richardson, Ashlin FLNR:EX" userId="S::ashlin.richardson@gov.bc.ca::d1a701de-3bff-4afd-a115-b81daed2fb6a" providerId="AD" clId="Web-{59FFECCF-2F86-4881-B9BB-2C84A546A3D3}" dt="2021-12-07T21:50:51.656" v="575" actId="20577"/>
        <pc:sldMkLst>
          <pc:docMk/>
          <pc:sldMk cId="635232187" sldId="368"/>
        </pc:sldMkLst>
        <pc:spChg chg="mod">
          <ac:chgData name="Richardson, Ashlin FLNR:EX" userId="S::ashlin.richardson@gov.bc.ca::d1a701de-3bff-4afd-a115-b81daed2fb6a" providerId="AD" clId="Web-{59FFECCF-2F86-4881-B9BB-2C84A546A3D3}" dt="2021-12-07T21:48:50.014" v="552" actId="20577"/>
          <ac:spMkLst>
            <pc:docMk/>
            <pc:sldMk cId="635232187" sldId="368"/>
            <ac:spMk id="2" creationId="{03764383-61A9-4E81-8035-8BFF03AEABF2}"/>
          </ac:spMkLst>
        </pc:spChg>
        <pc:spChg chg="add mod">
          <ac:chgData name="Richardson, Ashlin FLNR:EX" userId="S::ashlin.richardson@gov.bc.ca::d1a701de-3bff-4afd-a115-b81daed2fb6a" providerId="AD" clId="Web-{59FFECCF-2F86-4881-B9BB-2C84A546A3D3}" dt="2021-12-07T21:50:20.109" v="568"/>
          <ac:spMkLst>
            <pc:docMk/>
            <pc:sldMk cId="635232187" sldId="368"/>
            <ac:spMk id="3" creationId="{9778DC8C-681B-45DC-B495-AA161A4374B9}"/>
          </ac:spMkLst>
        </pc:spChg>
        <pc:spChg chg="mod">
          <ac:chgData name="Richardson, Ashlin FLNR:EX" userId="S::ashlin.richardson@gov.bc.ca::d1a701de-3bff-4afd-a115-b81daed2fb6a" providerId="AD" clId="Web-{59FFECCF-2F86-4881-B9BB-2C84A546A3D3}" dt="2021-12-07T21:50:51.656" v="575" actId="20577"/>
          <ac:spMkLst>
            <pc:docMk/>
            <pc:sldMk cId="635232187" sldId="368"/>
            <ac:spMk id="5" creationId="{1E6B3185-31D9-4E98-8E3E-6A9F5D1EFAC2}"/>
          </ac:spMkLst>
        </pc:spChg>
        <pc:picChg chg="mod">
          <ac:chgData name="Richardson, Ashlin FLNR:EX" userId="S::ashlin.richardson@gov.bc.ca::d1a701de-3bff-4afd-a115-b81daed2fb6a" providerId="AD" clId="Web-{59FFECCF-2F86-4881-B9BB-2C84A546A3D3}" dt="2021-12-07T21:49:46.327" v="560" actId="1076"/>
          <ac:picMkLst>
            <pc:docMk/>
            <pc:sldMk cId="635232187" sldId="368"/>
            <ac:picMk id="4" creationId="{400DB2C1-C1B4-4E13-A447-081CCDFFEDA8}"/>
          </ac:picMkLst>
        </pc:picChg>
      </pc:sldChg>
      <pc:sldChg chg="addSp delSp modSp">
        <pc:chgData name="Richardson, Ashlin FLNR:EX" userId="S::ashlin.richardson@gov.bc.ca::d1a701de-3bff-4afd-a115-b81daed2fb6a" providerId="AD" clId="Web-{59FFECCF-2F86-4881-B9BB-2C84A546A3D3}" dt="2021-12-07T21:50:59.110" v="576" actId="1076"/>
        <pc:sldMkLst>
          <pc:docMk/>
          <pc:sldMk cId="1946934578" sldId="369"/>
        </pc:sldMkLst>
        <pc:spChg chg="add del mod">
          <ac:chgData name="Richardson, Ashlin FLNR:EX" userId="S::ashlin.richardson@gov.bc.ca::d1a701de-3bff-4afd-a115-b81daed2fb6a" providerId="AD" clId="Web-{59FFECCF-2F86-4881-B9BB-2C84A546A3D3}" dt="2021-12-07T21:46:48.169" v="480"/>
          <ac:spMkLst>
            <pc:docMk/>
            <pc:sldMk cId="1946934578" sldId="369"/>
            <ac:spMk id="3" creationId="{9E58A971-5975-4F4E-8ADE-AF808234706D}"/>
          </ac:spMkLst>
        </pc:spChg>
        <pc:spChg chg="mod">
          <ac:chgData name="Richardson, Ashlin FLNR:EX" userId="S::ashlin.richardson@gov.bc.ca::d1a701de-3bff-4afd-a115-b81daed2fb6a" providerId="AD" clId="Web-{59FFECCF-2F86-4881-B9BB-2C84A546A3D3}" dt="2021-12-07T21:50:59.110" v="576" actId="1076"/>
          <ac:spMkLst>
            <pc:docMk/>
            <pc:sldMk cId="1946934578" sldId="369"/>
            <ac:spMk id="4" creationId="{6FB81485-1ABF-4AAB-B825-48F1CB92949A}"/>
          </ac:spMkLst>
        </pc:spChg>
      </pc:sldChg>
      <pc:sldChg chg="addSp modSp">
        <pc:chgData name="Richardson, Ashlin FLNR:EX" userId="S::ashlin.richardson@gov.bc.ca::d1a701de-3bff-4afd-a115-b81daed2fb6a" providerId="AD" clId="Web-{59FFECCF-2F86-4881-B9BB-2C84A546A3D3}" dt="2021-12-07T21:43:14.900" v="385" actId="1076"/>
        <pc:sldMkLst>
          <pc:docMk/>
          <pc:sldMk cId="1031143402" sldId="370"/>
        </pc:sldMkLst>
        <pc:spChg chg="mod">
          <ac:chgData name="Richardson, Ashlin FLNR:EX" userId="S::ashlin.richardson@gov.bc.ca::d1a701de-3bff-4afd-a115-b81daed2fb6a" providerId="AD" clId="Web-{59FFECCF-2F86-4881-B9BB-2C84A546A3D3}" dt="2021-12-07T21:05:34.414" v="40" actId="1076"/>
          <ac:spMkLst>
            <pc:docMk/>
            <pc:sldMk cId="1031143402" sldId="370"/>
            <ac:spMk id="2" creationId="{0B445853-32EF-4988-8025-734CB589F178}"/>
          </ac:spMkLst>
        </pc:spChg>
        <pc:spChg chg="add mod">
          <ac:chgData name="Richardson, Ashlin FLNR:EX" userId="S::ashlin.richardson@gov.bc.ca::d1a701de-3bff-4afd-a115-b81daed2fb6a" providerId="AD" clId="Web-{59FFECCF-2F86-4881-B9BB-2C84A546A3D3}" dt="2021-12-07T21:43:14.900" v="385" actId="1076"/>
          <ac:spMkLst>
            <pc:docMk/>
            <pc:sldMk cId="1031143402" sldId="370"/>
            <ac:spMk id="5" creationId="{B2A20697-B2A1-49C7-82A2-89D4D5FB656F}"/>
          </ac:spMkLst>
        </pc:spChg>
      </pc:sldChg>
      <pc:sldChg chg="addSp delSp modSp mod setBg">
        <pc:chgData name="Richardson, Ashlin FLNR:EX" userId="S::ashlin.richardson@gov.bc.ca::d1a701de-3bff-4afd-a115-b81daed2fb6a" providerId="AD" clId="Web-{59FFECCF-2F86-4881-B9BB-2C84A546A3D3}" dt="2021-12-07T21:54:09.175" v="741" actId="1076"/>
        <pc:sldMkLst>
          <pc:docMk/>
          <pc:sldMk cId="2519277770" sldId="374"/>
        </pc:sldMkLst>
        <pc:spChg chg="add mod">
          <ac:chgData name="Richardson, Ashlin FLNR:EX" userId="S::ashlin.richardson@gov.bc.ca::d1a701de-3bff-4afd-a115-b81daed2fb6a" providerId="AD" clId="Web-{59FFECCF-2F86-4881-B9BB-2C84A546A3D3}" dt="2021-12-07T21:29:32.153" v="164" actId="1076"/>
          <ac:spMkLst>
            <pc:docMk/>
            <pc:sldMk cId="2519277770" sldId="374"/>
            <ac:spMk id="8" creationId="{6339DF20-0CF5-4CE3-B7CA-D062662F6669}"/>
          </ac:spMkLst>
        </pc:spChg>
        <pc:spChg chg="add mod">
          <ac:chgData name="Richardson, Ashlin FLNR:EX" userId="S::ashlin.richardson@gov.bc.ca::d1a701de-3bff-4afd-a115-b81daed2fb6a" providerId="AD" clId="Web-{59FFECCF-2F86-4881-B9BB-2C84A546A3D3}" dt="2021-12-07T21:53:03.565" v="728" actId="20577"/>
          <ac:spMkLst>
            <pc:docMk/>
            <pc:sldMk cId="2519277770" sldId="374"/>
            <ac:spMk id="13" creationId="{B738D2ED-ECF1-453C-B5DF-333AA1695E12}"/>
          </ac:spMkLst>
        </pc:spChg>
        <pc:spChg chg="add mod">
          <ac:chgData name="Richardson, Ashlin FLNR:EX" userId="S::ashlin.richardson@gov.bc.ca::d1a701de-3bff-4afd-a115-b81daed2fb6a" providerId="AD" clId="Web-{59FFECCF-2F86-4881-B9BB-2C84A546A3D3}" dt="2021-12-07T21:54:09.175" v="741" actId="1076"/>
          <ac:spMkLst>
            <pc:docMk/>
            <pc:sldMk cId="2519277770" sldId="374"/>
            <ac:spMk id="14" creationId="{FE68C8C9-016D-4068-B464-5540164AD947}"/>
          </ac:spMkLst>
        </pc:spChg>
        <pc:graphicFrameChg chg="add mod modGraphic">
          <ac:chgData name="Richardson, Ashlin FLNR:EX" userId="S::ashlin.richardson@gov.bc.ca::d1a701de-3bff-4afd-a115-b81daed2fb6a" providerId="AD" clId="Web-{59FFECCF-2F86-4881-B9BB-2C84A546A3D3}" dt="2021-12-07T21:17:40.487" v="118" actId="1076"/>
          <ac:graphicFrameMkLst>
            <pc:docMk/>
            <pc:sldMk cId="2519277770" sldId="374"/>
            <ac:graphicFrameMk id="5" creationId="{A853EB1B-4B41-47BA-A694-BF0951490E7E}"/>
          </ac:graphicFrameMkLst>
        </pc:graphicFrameChg>
        <pc:picChg chg="add del mod">
          <ac:chgData name="Richardson, Ashlin FLNR:EX" userId="S::ashlin.richardson@gov.bc.ca::d1a701de-3bff-4afd-a115-b81daed2fb6a" providerId="AD" clId="Web-{59FFECCF-2F86-4881-B9BB-2C84A546A3D3}" dt="2021-12-07T21:03:25.428" v="2"/>
          <ac:picMkLst>
            <pc:docMk/>
            <pc:sldMk cId="2519277770" sldId="374"/>
            <ac:picMk id="2" creationId="{5A8684E0-4006-4877-A0BF-A4D4B7F6BABE}"/>
          </ac:picMkLst>
        </pc:picChg>
        <pc:picChg chg="add del mod">
          <ac:chgData name="Richardson, Ashlin FLNR:EX" userId="S::ashlin.richardson@gov.bc.ca::d1a701de-3bff-4afd-a115-b81daed2fb6a" providerId="AD" clId="Web-{59FFECCF-2F86-4881-B9BB-2C84A546A3D3}" dt="2021-12-07T21:04:21.975" v="6"/>
          <ac:picMkLst>
            <pc:docMk/>
            <pc:sldMk cId="2519277770" sldId="374"/>
            <ac:picMk id="3" creationId="{876AFA18-8EB6-4142-A1BF-45E1D5F228B7}"/>
          </ac:picMkLst>
        </pc:picChg>
        <pc:picChg chg="add mod">
          <ac:chgData name="Richardson, Ashlin FLNR:EX" userId="S::ashlin.richardson@gov.bc.ca::d1a701de-3bff-4afd-a115-b81daed2fb6a" providerId="AD" clId="Web-{59FFECCF-2F86-4881-B9BB-2C84A546A3D3}" dt="2021-12-07T21:30:39.279" v="173" actId="14100"/>
          <ac:picMkLst>
            <pc:docMk/>
            <pc:sldMk cId="2519277770" sldId="374"/>
            <ac:picMk id="6" creationId="{F86EA96D-2403-47D2-A37F-6421E8F3B9C7}"/>
          </ac:picMkLst>
        </pc:picChg>
        <pc:cxnChg chg="add mod">
          <ac:chgData name="Richardson, Ashlin FLNR:EX" userId="S::ashlin.richardson@gov.bc.ca::d1a701de-3bff-4afd-a115-b81daed2fb6a" providerId="AD" clId="Web-{59FFECCF-2F86-4881-B9BB-2C84A546A3D3}" dt="2021-12-07T21:29:36.404" v="165" actId="14100"/>
          <ac:cxnSpMkLst>
            <pc:docMk/>
            <pc:sldMk cId="2519277770" sldId="374"/>
            <ac:cxnSpMk id="9" creationId="{C5643AC9-F9FD-4B64-B872-357546F77073}"/>
          </ac:cxnSpMkLst>
        </pc:cxnChg>
        <pc:cxnChg chg="add del mod">
          <ac:chgData name="Richardson, Ashlin FLNR:EX" userId="S::ashlin.richardson@gov.bc.ca::d1a701de-3bff-4afd-a115-b81daed2fb6a" providerId="AD" clId="Web-{59FFECCF-2F86-4881-B9BB-2C84A546A3D3}" dt="2021-12-07T21:29:22.622" v="162"/>
          <ac:cxnSpMkLst>
            <pc:docMk/>
            <pc:sldMk cId="2519277770" sldId="374"/>
            <ac:cxnSpMk id="10" creationId="{63085060-41F5-4C7C-8159-EBF4B51F8C60}"/>
          </ac:cxnSpMkLst>
        </pc:cxnChg>
        <pc:cxnChg chg="add mod">
          <ac:chgData name="Richardson, Ashlin FLNR:EX" userId="S::ashlin.richardson@gov.bc.ca::d1a701de-3bff-4afd-a115-b81daed2fb6a" providerId="AD" clId="Web-{59FFECCF-2F86-4881-B9BB-2C84A546A3D3}" dt="2021-12-07T21:29:58.888" v="171" actId="14100"/>
          <ac:cxnSpMkLst>
            <pc:docMk/>
            <pc:sldMk cId="2519277770" sldId="374"/>
            <ac:cxnSpMk id="11" creationId="{94C6D4A3-C792-4937-9026-CCCB68915B41}"/>
          </ac:cxnSpMkLst>
        </pc:cxnChg>
      </pc:sldChg>
      <pc:sldChg chg="addSp modSp add mod replId setBg">
        <pc:chgData name="Richardson, Ashlin FLNR:EX" userId="S::ashlin.richardson@gov.bc.ca::d1a701de-3bff-4afd-a115-b81daed2fb6a" providerId="AD" clId="Web-{59FFECCF-2F86-4881-B9BB-2C84A546A3D3}" dt="2021-12-07T21:54:49.879" v="749"/>
        <pc:sldMkLst>
          <pc:docMk/>
          <pc:sldMk cId="865317599" sldId="375"/>
        </pc:sldMkLst>
        <pc:spChg chg="add mod">
          <ac:chgData name="Richardson, Ashlin FLNR:EX" userId="S::ashlin.richardson@gov.bc.ca::d1a701de-3bff-4afd-a115-b81daed2fb6a" providerId="AD" clId="Web-{59FFECCF-2F86-4881-B9BB-2C84A546A3D3}" dt="2021-12-07T21:33:05.141" v="178" actId="20577"/>
          <ac:spMkLst>
            <pc:docMk/>
            <pc:sldMk cId="865317599" sldId="375"/>
            <ac:spMk id="3" creationId="{C95DFE53-252C-4C26-8AEF-53AD85B33117}"/>
          </ac:spMkLst>
        </pc:spChg>
        <pc:spChg chg="add mod">
          <ac:chgData name="Richardson, Ashlin FLNR:EX" userId="S::ashlin.richardson@gov.bc.ca::d1a701de-3bff-4afd-a115-b81daed2fb6a" providerId="AD" clId="Web-{59FFECCF-2F86-4881-B9BB-2C84A546A3D3}" dt="2021-12-07T21:54:39.972" v="748" actId="1076"/>
          <ac:spMkLst>
            <pc:docMk/>
            <pc:sldMk cId="865317599" sldId="375"/>
            <ac:spMk id="11" creationId="{3C417843-0FB1-40EB-A897-500DBBDCA5A8}"/>
          </ac:spMkLst>
        </pc:spChg>
        <pc:picChg chg="add mod">
          <ac:chgData name="Richardson, Ashlin FLNR:EX" userId="S::ashlin.richardson@gov.bc.ca::d1a701de-3bff-4afd-a115-b81daed2fb6a" providerId="AD" clId="Web-{59FFECCF-2F86-4881-B9BB-2C84A546A3D3}" dt="2021-12-07T21:30:25.545" v="172" actId="14100"/>
          <ac:picMkLst>
            <pc:docMk/>
            <pc:sldMk cId="865317599" sldId="375"/>
            <ac:picMk id="2" creationId="{2B4E6E4C-0776-499D-B82D-08450A4DD04D}"/>
          </ac:picMkLst>
        </pc:picChg>
        <pc:cxnChg chg="add">
          <ac:chgData name="Richardson, Ashlin FLNR:EX" userId="S::ashlin.richardson@gov.bc.ca::d1a701de-3bff-4afd-a115-b81daed2fb6a" providerId="AD" clId="Web-{59FFECCF-2F86-4881-B9BB-2C84A546A3D3}" dt="2021-12-07T21:30:51.202" v="175"/>
          <ac:cxnSpMkLst>
            <pc:docMk/>
            <pc:sldMk cId="865317599" sldId="375"/>
            <ac:cxnSpMk id="7" creationId="{5021ABD1-1B37-4FB5-B5D3-600F0A630387}"/>
          </ac:cxnSpMkLst>
        </pc:cxnChg>
        <pc:cxnChg chg="add">
          <ac:chgData name="Richardson, Ashlin FLNR:EX" userId="S::ashlin.richardson@gov.bc.ca::d1a701de-3bff-4afd-a115-b81daed2fb6a" providerId="AD" clId="Web-{59FFECCF-2F86-4881-B9BB-2C84A546A3D3}" dt="2021-12-07T21:30:51.217" v="176"/>
          <ac:cxnSpMkLst>
            <pc:docMk/>
            <pc:sldMk cId="865317599" sldId="375"/>
            <ac:cxnSpMk id="9" creationId="{14ACF48D-EBD8-4DDD-96A4-BE21AC17BAA3}"/>
          </ac:cxnSpMkLst>
        </pc:cxnChg>
      </pc:sldChg>
    </pc:docChg>
  </pc:docChgLst>
  <pc:docChgLst>
    <pc:chgData name="Richardson, Ashlin FLNR:EX" userId="S::ashlin.richardson@gov.bc.ca::d1a701de-3bff-4afd-a115-b81daed2fb6a" providerId="AD" clId="Web-{ECC1C9C0-A77B-4023-BBF2-D29DD2F2DB1C}"/>
    <pc:docChg chg="addSld delSld modSld sldOrd">
      <pc:chgData name="Richardson, Ashlin FLNR:EX" userId="S::ashlin.richardson@gov.bc.ca::d1a701de-3bff-4afd-a115-b81daed2fb6a" providerId="AD" clId="Web-{ECC1C9C0-A77B-4023-BBF2-D29DD2F2DB1C}" dt="2021-12-06T22:10:39.285" v="914" actId="1076"/>
      <pc:docMkLst>
        <pc:docMk/>
      </pc:docMkLst>
      <pc:sldChg chg="modSp">
        <pc:chgData name="Richardson, Ashlin FLNR:EX" userId="S::ashlin.richardson@gov.bc.ca::d1a701de-3bff-4afd-a115-b81daed2fb6a" providerId="AD" clId="Web-{ECC1C9C0-A77B-4023-BBF2-D29DD2F2DB1C}" dt="2021-12-06T18:54:15.597" v="165" actId="1076"/>
        <pc:sldMkLst>
          <pc:docMk/>
          <pc:sldMk cId="2670177066" sldId="269"/>
        </pc:sldMkLst>
        <pc:picChg chg="mod">
          <ac:chgData name="Richardson, Ashlin FLNR:EX" userId="S::ashlin.richardson@gov.bc.ca::d1a701de-3bff-4afd-a115-b81daed2fb6a" providerId="AD" clId="Web-{ECC1C9C0-A77B-4023-BBF2-D29DD2F2DB1C}" dt="2021-12-06T18:54:15.597" v="165" actId="1076"/>
          <ac:picMkLst>
            <pc:docMk/>
            <pc:sldMk cId="2670177066" sldId="269"/>
            <ac:picMk id="4" creationId="{E4364632-284F-418C-A79A-6920BE2C32BE}"/>
          </ac:picMkLst>
        </pc:picChg>
      </pc:sldChg>
      <pc:sldChg chg="modSp">
        <pc:chgData name="Richardson, Ashlin FLNR:EX" userId="S::ashlin.richardson@gov.bc.ca::d1a701de-3bff-4afd-a115-b81daed2fb6a" providerId="AD" clId="Web-{ECC1C9C0-A77B-4023-BBF2-D29DD2F2DB1C}" dt="2021-12-06T22:10:19.988" v="906" actId="20577"/>
        <pc:sldMkLst>
          <pc:docMk/>
          <pc:sldMk cId="887038770" sldId="273"/>
        </pc:sldMkLst>
        <pc:spChg chg="mod">
          <ac:chgData name="Richardson, Ashlin FLNR:EX" userId="S::ashlin.richardson@gov.bc.ca::d1a701de-3bff-4afd-a115-b81daed2fb6a" providerId="AD" clId="Web-{ECC1C9C0-A77B-4023-BBF2-D29DD2F2DB1C}" dt="2021-12-06T18:52:17.361" v="141" actId="20577"/>
          <ac:spMkLst>
            <pc:docMk/>
            <pc:sldMk cId="887038770" sldId="273"/>
            <ac:spMk id="2" creationId="{B76B20DC-3983-4A19-9BFF-AA7033B97CBF}"/>
          </ac:spMkLst>
        </pc:spChg>
        <pc:spChg chg="mod">
          <ac:chgData name="Richardson, Ashlin FLNR:EX" userId="S::ashlin.richardson@gov.bc.ca::d1a701de-3bff-4afd-a115-b81daed2fb6a" providerId="AD" clId="Web-{ECC1C9C0-A77B-4023-BBF2-D29DD2F2DB1C}" dt="2021-12-06T22:10:19.988" v="906" actId="20577"/>
          <ac:spMkLst>
            <pc:docMk/>
            <pc:sldMk cId="887038770" sldId="273"/>
            <ac:spMk id="6" creationId="{3132F208-6983-480D-BF71-F0B140D045A3}"/>
          </ac:spMkLst>
        </pc:spChg>
      </pc:sldChg>
      <pc:sldChg chg="addSp modSp ord">
        <pc:chgData name="Richardson, Ashlin FLNR:EX" userId="S::ashlin.richardson@gov.bc.ca::d1a701de-3bff-4afd-a115-b81daed2fb6a" providerId="AD" clId="Web-{ECC1C9C0-A77B-4023-BBF2-D29DD2F2DB1C}" dt="2021-12-06T20:32:46.808" v="586" actId="1076"/>
        <pc:sldMkLst>
          <pc:docMk/>
          <pc:sldMk cId="1869642442" sldId="274"/>
        </pc:sldMkLst>
        <pc:spChg chg="mod">
          <ac:chgData name="Richardson, Ashlin FLNR:EX" userId="S::ashlin.richardson@gov.bc.ca::d1a701de-3bff-4afd-a115-b81daed2fb6a" providerId="AD" clId="Web-{ECC1C9C0-A77B-4023-BBF2-D29DD2F2DB1C}" dt="2021-12-06T19:57:01.829" v="452" actId="1076"/>
          <ac:spMkLst>
            <pc:docMk/>
            <pc:sldMk cId="1869642442" sldId="274"/>
            <ac:spMk id="3" creationId="{7A3E0950-80E1-44F8-A008-B3826AA11FBC}"/>
          </ac:spMkLst>
        </pc:spChg>
        <pc:spChg chg="mod">
          <ac:chgData name="Richardson, Ashlin FLNR:EX" userId="S::ashlin.richardson@gov.bc.ca::d1a701de-3bff-4afd-a115-b81daed2fb6a" providerId="AD" clId="Web-{ECC1C9C0-A77B-4023-BBF2-D29DD2F2DB1C}" dt="2021-12-06T20:00:16.535" v="490" actId="20577"/>
          <ac:spMkLst>
            <pc:docMk/>
            <pc:sldMk cId="1869642442" sldId="274"/>
            <ac:spMk id="4" creationId="{022BD3B3-EB95-4768-A3A6-1A6CB05CD34C}"/>
          </ac:spMkLst>
        </pc:spChg>
        <pc:spChg chg="add mod">
          <ac:chgData name="Richardson, Ashlin FLNR:EX" userId="S::ashlin.richardson@gov.bc.ca::d1a701de-3bff-4afd-a115-b81daed2fb6a" providerId="AD" clId="Web-{ECC1C9C0-A77B-4023-BBF2-D29DD2F2DB1C}" dt="2021-12-06T20:32:46.808" v="586" actId="1076"/>
          <ac:spMkLst>
            <pc:docMk/>
            <pc:sldMk cId="1869642442" sldId="274"/>
            <ac:spMk id="6" creationId="{9E330499-49C0-4531-830F-DBAACF4B22C4}"/>
          </ac:spMkLst>
        </pc:spChg>
        <pc:picChg chg="mod">
          <ac:chgData name="Richardson, Ashlin FLNR:EX" userId="S::ashlin.richardson@gov.bc.ca::d1a701de-3bff-4afd-a115-b81daed2fb6a" providerId="AD" clId="Web-{ECC1C9C0-A77B-4023-BBF2-D29DD2F2DB1C}" dt="2021-12-06T19:56:34.719" v="451" actId="1076"/>
          <ac:picMkLst>
            <pc:docMk/>
            <pc:sldMk cId="1869642442" sldId="274"/>
            <ac:picMk id="2" creationId="{3EBD3C44-D88A-44F8-AAA7-A29B675F45B5}"/>
          </ac:picMkLst>
        </pc:picChg>
      </pc:sldChg>
      <pc:sldChg chg="del">
        <pc:chgData name="Richardson, Ashlin FLNR:EX" userId="S::ashlin.richardson@gov.bc.ca::d1a701de-3bff-4afd-a115-b81daed2fb6a" providerId="AD" clId="Web-{ECC1C9C0-A77B-4023-BBF2-D29DD2F2DB1C}" dt="2021-12-06T19:55:03.562" v="400"/>
        <pc:sldMkLst>
          <pc:docMk/>
          <pc:sldMk cId="910494547" sldId="275"/>
        </pc:sldMkLst>
      </pc:sldChg>
      <pc:sldChg chg="modSp del">
        <pc:chgData name="Richardson, Ashlin FLNR:EX" userId="S::ashlin.richardson@gov.bc.ca::d1a701de-3bff-4afd-a115-b81daed2fb6a" providerId="AD" clId="Web-{ECC1C9C0-A77B-4023-BBF2-D29DD2F2DB1C}" dt="2021-12-06T20:33:02.480" v="587"/>
        <pc:sldMkLst>
          <pc:docMk/>
          <pc:sldMk cId="211245943" sldId="278"/>
        </pc:sldMkLst>
        <pc:spChg chg="mod">
          <ac:chgData name="Richardson, Ashlin FLNR:EX" userId="S::ashlin.richardson@gov.bc.ca::d1a701de-3bff-4afd-a115-b81daed2fb6a" providerId="AD" clId="Web-{ECC1C9C0-A77B-4023-BBF2-D29DD2F2DB1C}" dt="2021-12-06T20:23:32.051" v="516" actId="20577"/>
          <ac:spMkLst>
            <pc:docMk/>
            <pc:sldMk cId="211245943" sldId="278"/>
            <ac:spMk id="6" creationId="{7F81074B-A36E-4FE1-B8CD-A3970EBD4215}"/>
          </ac:spMkLst>
        </pc:spChg>
      </pc:sldChg>
      <pc:sldChg chg="del">
        <pc:chgData name="Richardson, Ashlin FLNR:EX" userId="S::ashlin.richardson@gov.bc.ca::d1a701de-3bff-4afd-a115-b81daed2fb6a" providerId="AD" clId="Web-{ECC1C9C0-A77B-4023-BBF2-D29DD2F2DB1C}" dt="2021-12-06T20:33:03.417" v="588"/>
        <pc:sldMkLst>
          <pc:docMk/>
          <pc:sldMk cId="828917787" sldId="279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35:15.731" v="602"/>
        <pc:sldMkLst>
          <pc:docMk/>
          <pc:sldMk cId="3877632385" sldId="280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35:16.419" v="603"/>
        <pc:sldMkLst>
          <pc:docMk/>
          <pc:sldMk cId="2021115481" sldId="281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37:15.983" v="623"/>
        <pc:sldMkLst>
          <pc:docMk/>
          <pc:sldMk cId="435836623" sldId="282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37:17.170" v="624"/>
        <pc:sldMkLst>
          <pc:docMk/>
          <pc:sldMk cId="1955083316" sldId="283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37:10.045" v="621"/>
        <pc:sldMkLst>
          <pc:docMk/>
          <pc:sldMk cId="1221312032" sldId="284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37:11.248" v="622"/>
        <pc:sldMkLst>
          <pc:docMk/>
          <pc:sldMk cId="1467047590" sldId="285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37:17.717" v="625"/>
        <pc:sldMkLst>
          <pc:docMk/>
          <pc:sldMk cId="1462753954" sldId="286"/>
        </pc:sldMkLst>
      </pc:sldChg>
      <pc:sldChg chg="delSp del ord">
        <pc:chgData name="Richardson, Ashlin FLNR:EX" userId="S::ashlin.richardson@gov.bc.ca::d1a701de-3bff-4afd-a115-b81daed2fb6a" providerId="AD" clId="Web-{ECC1C9C0-A77B-4023-BBF2-D29DD2F2DB1C}" dt="2021-12-06T20:46:30.365" v="690"/>
        <pc:sldMkLst>
          <pc:docMk/>
          <pc:sldMk cId="1662478368" sldId="287"/>
        </pc:sldMkLst>
        <pc:picChg chg="del">
          <ac:chgData name="Richardson, Ashlin FLNR:EX" userId="S::ashlin.richardson@gov.bc.ca::d1a701de-3bff-4afd-a115-b81daed2fb6a" providerId="AD" clId="Web-{ECC1C9C0-A77B-4023-BBF2-D29DD2F2DB1C}" dt="2021-12-06T20:46:07.708" v="683"/>
          <ac:picMkLst>
            <pc:docMk/>
            <pc:sldMk cId="1662478368" sldId="287"/>
            <ac:picMk id="3" creationId="{B53A9040-8845-407D-A65D-75DC734ED5AB}"/>
          </ac:picMkLst>
        </pc:picChg>
      </pc:sldChg>
      <pc:sldChg chg="del ord">
        <pc:chgData name="Richardson, Ashlin FLNR:EX" userId="S::ashlin.richardson@gov.bc.ca::d1a701de-3bff-4afd-a115-b81daed2fb6a" providerId="AD" clId="Web-{ECC1C9C0-A77B-4023-BBF2-D29DD2F2DB1C}" dt="2021-12-06T20:46:31.427" v="691"/>
        <pc:sldMkLst>
          <pc:docMk/>
          <pc:sldMk cId="2570717558" sldId="288"/>
        </pc:sldMkLst>
      </pc:sldChg>
      <pc:sldChg chg="addSp modSp">
        <pc:chgData name="Richardson, Ashlin FLNR:EX" userId="S::ashlin.richardson@gov.bc.ca::d1a701de-3bff-4afd-a115-b81daed2fb6a" providerId="AD" clId="Web-{ECC1C9C0-A77B-4023-BBF2-D29DD2F2DB1C}" dt="2021-12-06T20:49:43.336" v="870" actId="1076"/>
        <pc:sldMkLst>
          <pc:docMk/>
          <pc:sldMk cId="3435925319" sldId="289"/>
        </pc:sldMkLst>
        <pc:spChg chg="add">
          <ac:chgData name="Richardson, Ashlin FLNR:EX" userId="S::ashlin.richardson@gov.bc.ca::d1a701de-3bff-4afd-a115-b81daed2fb6a" providerId="AD" clId="Web-{ECC1C9C0-A77B-4023-BBF2-D29DD2F2DB1C}" dt="2021-12-06T20:49:37.148" v="869"/>
          <ac:spMkLst>
            <pc:docMk/>
            <pc:sldMk cId="3435925319" sldId="289"/>
            <ac:spMk id="4" creationId="{B7C78007-4626-4E93-AECA-AD483A47F31F}"/>
          </ac:spMkLst>
        </pc:spChg>
        <pc:spChg chg="mod">
          <ac:chgData name="Richardson, Ashlin FLNR:EX" userId="S::ashlin.richardson@gov.bc.ca::d1a701de-3bff-4afd-a115-b81daed2fb6a" providerId="AD" clId="Web-{ECC1C9C0-A77B-4023-BBF2-D29DD2F2DB1C}" dt="2021-12-06T20:49:43.336" v="870" actId="1076"/>
          <ac:spMkLst>
            <pc:docMk/>
            <pc:sldMk cId="3435925319" sldId="289"/>
            <ac:spMk id="5" creationId="{1388E774-BA0B-40EF-89D6-5A6FDC26BC55}"/>
          </ac:spMkLst>
        </pc:spChg>
        <pc:picChg chg="add mod">
          <ac:chgData name="Richardson, Ashlin FLNR:EX" userId="S::ashlin.richardson@gov.bc.ca::d1a701de-3bff-4afd-a115-b81daed2fb6a" providerId="AD" clId="Web-{ECC1C9C0-A77B-4023-BBF2-D29DD2F2DB1C}" dt="2021-12-06T20:46:27.677" v="689" actId="14100"/>
          <ac:picMkLst>
            <pc:docMk/>
            <pc:sldMk cId="3435925319" sldId="289"/>
            <ac:picMk id="2" creationId="{E99EB479-ED72-434B-B172-A365E49696A7}"/>
          </ac:picMkLst>
        </pc:picChg>
        <pc:picChg chg="mod">
          <ac:chgData name="Richardson, Ashlin FLNR:EX" userId="S::ashlin.richardson@gov.bc.ca::d1a701de-3bff-4afd-a115-b81daed2fb6a" providerId="AD" clId="Web-{ECC1C9C0-A77B-4023-BBF2-D29DD2F2DB1C}" dt="2021-12-06T20:46:24.677" v="688" actId="14100"/>
          <ac:picMkLst>
            <pc:docMk/>
            <pc:sldMk cId="3435925319" sldId="289"/>
            <ac:picMk id="3" creationId="{C8B15A60-61D9-4CC6-9D5A-C12CD4C23038}"/>
          </ac:picMkLst>
        </pc:picChg>
      </pc:sldChg>
      <pc:sldChg chg="del">
        <pc:chgData name="Richardson, Ashlin FLNR:EX" userId="S::ashlin.richardson@gov.bc.ca::d1a701de-3bff-4afd-a115-b81daed2fb6a" providerId="AD" clId="Web-{ECC1C9C0-A77B-4023-BBF2-D29DD2F2DB1C}" dt="2021-12-06T20:39:22.859" v="629"/>
        <pc:sldMkLst>
          <pc:docMk/>
          <pc:sldMk cId="875814394" sldId="290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39:09.578" v="628"/>
        <pc:sldMkLst>
          <pc:docMk/>
          <pc:sldMk cId="3380187798" sldId="291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37:37.343" v="626"/>
        <pc:sldMkLst>
          <pc:docMk/>
          <pc:sldMk cId="276336053" sldId="292"/>
        </pc:sldMkLst>
      </pc:sldChg>
      <pc:sldChg chg="addSp modSp">
        <pc:chgData name="Richardson, Ashlin FLNR:EX" userId="S::ashlin.richardson@gov.bc.ca::d1a701de-3bff-4afd-a115-b81daed2fb6a" providerId="AD" clId="Web-{ECC1C9C0-A77B-4023-BBF2-D29DD2F2DB1C}" dt="2021-12-06T20:45:13.973" v="677" actId="14100"/>
        <pc:sldMkLst>
          <pc:docMk/>
          <pc:sldMk cId="3567976775" sldId="293"/>
        </pc:sldMkLst>
        <pc:picChg chg="add mod">
          <ac:chgData name="Richardson, Ashlin FLNR:EX" userId="S::ashlin.richardson@gov.bc.ca::d1a701de-3bff-4afd-a115-b81daed2fb6a" providerId="AD" clId="Web-{ECC1C9C0-A77B-4023-BBF2-D29DD2F2DB1C}" dt="2021-12-06T20:45:13.973" v="677" actId="14100"/>
          <ac:picMkLst>
            <pc:docMk/>
            <pc:sldMk cId="3567976775" sldId="293"/>
            <ac:picMk id="2" creationId="{B46305DB-046B-402A-BACE-1701DE35449D}"/>
          </ac:picMkLst>
        </pc:picChg>
        <pc:picChg chg="mod">
          <ac:chgData name="Richardson, Ashlin FLNR:EX" userId="S::ashlin.richardson@gov.bc.ca::d1a701de-3bff-4afd-a115-b81daed2fb6a" providerId="AD" clId="Web-{ECC1C9C0-A77B-4023-BBF2-D29DD2F2DB1C}" dt="2021-12-06T20:45:05.129" v="674" actId="14100"/>
          <ac:picMkLst>
            <pc:docMk/>
            <pc:sldMk cId="3567976775" sldId="293"/>
            <ac:picMk id="3" creationId="{4F890EEF-2C96-4C1D-B5CE-49CE7322530E}"/>
          </ac:picMkLst>
        </pc:picChg>
      </pc:sldChg>
      <pc:sldChg chg="del">
        <pc:chgData name="Richardson, Ashlin FLNR:EX" userId="S::ashlin.richardson@gov.bc.ca::d1a701de-3bff-4afd-a115-b81daed2fb6a" providerId="AD" clId="Web-{ECC1C9C0-A77B-4023-BBF2-D29DD2F2DB1C}" dt="2021-12-06T20:23:51.301" v="518"/>
        <pc:sldMkLst>
          <pc:docMk/>
          <pc:sldMk cId="739726430" sldId="294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47:01.537" v="701"/>
        <pc:sldMkLst>
          <pc:docMk/>
          <pc:sldMk cId="942847594" sldId="295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3:48.738" v="164"/>
        <pc:sldMkLst>
          <pc:docMk/>
          <pc:sldMk cId="1845661742" sldId="296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23:48.973" v="517"/>
        <pc:sldMkLst>
          <pc:docMk/>
          <pc:sldMk cId="273807033" sldId="297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23:52.661" v="519"/>
        <pc:sldMkLst>
          <pc:docMk/>
          <pc:sldMk cId="2839530997" sldId="298"/>
        </pc:sldMkLst>
      </pc:sldChg>
      <pc:sldChg chg="addSp delSp modSp mod setBg">
        <pc:chgData name="Richardson, Ashlin FLNR:EX" userId="S::ashlin.richardson@gov.bc.ca::d1a701de-3bff-4afd-a115-b81daed2fb6a" providerId="AD" clId="Web-{ECC1C9C0-A77B-4023-BBF2-D29DD2F2DB1C}" dt="2021-12-06T20:44:16.425" v="660" actId="14100"/>
        <pc:sldMkLst>
          <pc:docMk/>
          <pc:sldMk cId="4043181938" sldId="301"/>
        </pc:sldMkLst>
        <pc:spChg chg="add del">
          <ac:chgData name="Richardson, Ashlin FLNR:EX" userId="S::ashlin.richardson@gov.bc.ca::d1a701de-3bff-4afd-a115-b81daed2fb6a" providerId="AD" clId="Web-{ECC1C9C0-A77B-4023-BBF2-D29DD2F2DB1C}" dt="2021-12-06T20:44:00.394" v="655"/>
          <ac:spMkLst>
            <pc:docMk/>
            <pc:sldMk cId="4043181938" sldId="301"/>
            <ac:spMk id="12" creationId="{A9F529C3-C941-49FD-8C67-82F134F64BDB}"/>
          </ac:spMkLst>
        </pc:spChg>
        <pc:spChg chg="add del">
          <ac:chgData name="Richardson, Ashlin FLNR:EX" userId="S::ashlin.richardson@gov.bc.ca::d1a701de-3bff-4afd-a115-b81daed2fb6a" providerId="AD" clId="Web-{ECC1C9C0-A77B-4023-BBF2-D29DD2F2DB1C}" dt="2021-12-06T20:44:00.394" v="655"/>
          <ac:spMkLst>
            <pc:docMk/>
            <pc:sldMk cId="4043181938" sldId="301"/>
            <ac:spMk id="14" creationId="{20586029-32A0-47E5-9AEC-AE3ABA6B94D0}"/>
          </ac:spMkLst>
        </pc:spChg>
        <pc:picChg chg="add mod">
          <ac:chgData name="Richardson, Ashlin FLNR:EX" userId="S::ashlin.richardson@gov.bc.ca::d1a701de-3bff-4afd-a115-b81daed2fb6a" providerId="AD" clId="Web-{ECC1C9C0-A77B-4023-BBF2-D29DD2F2DB1C}" dt="2021-12-06T20:44:16.425" v="660" actId="14100"/>
          <ac:picMkLst>
            <pc:docMk/>
            <pc:sldMk cId="4043181938" sldId="301"/>
            <ac:picMk id="2" creationId="{9CDBAB28-B9D3-43EF-80E5-F031A5E69755}"/>
          </ac:picMkLst>
        </pc:picChg>
        <pc:picChg chg="mod ord">
          <ac:chgData name="Richardson, Ashlin FLNR:EX" userId="S::ashlin.richardson@gov.bc.ca::d1a701de-3bff-4afd-a115-b81daed2fb6a" providerId="AD" clId="Web-{ECC1C9C0-A77B-4023-BBF2-D29DD2F2DB1C}" dt="2021-12-06T20:44:07.894" v="657"/>
          <ac:picMkLst>
            <pc:docMk/>
            <pc:sldMk cId="4043181938" sldId="301"/>
            <ac:picMk id="7" creationId="{C82F79A0-A854-450C-8CF9-A14790D58F75}"/>
          </ac:picMkLst>
        </pc:picChg>
        <pc:cxnChg chg="add del">
          <ac:chgData name="Richardson, Ashlin FLNR:EX" userId="S::ashlin.richardson@gov.bc.ca::d1a701de-3bff-4afd-a115-b81daed2fb6a" providerId="AD" clId="Web-{ECC1C9C0-A77B-4023-BBF2-D29DD2F2DB1C}" dt="2021-12-06T20:44:00.394" v="655"/>
          <ac:cxnSpMkLst>
            <pc:docMk/>
            <pc:sldMk cId="4043181938" sldId="301"/>
            <ac:cxnSpMk id="16" creationId="{8C730EAB-A532-4295-A302-FB4B90DB9F5E}"/>
          </ac:cxnSpMkLst>
        </pc:cxnChg>
      </pc:sldChg>
      <pc:sldChg chg="delSp del">
        <pc:chgData name="Richardson, Ashlin FLNR:EX" userId="S::ashlin.richardson@gov.bc.ca::d1a701de-3bff-4afd-a115-b81daed2fb6a" providerId="AD" clId="Web-{ECC1C9C0-A77B-4023-BBF2-D29DD2F2DB1C}" dt="2021-12-06T20:43:38.206" v="647"/>
        <pc:sldMkLst>
          <pc:docMk/>
          <pc:sldMk cId="1482749218" sldId="302"/>
        </pc:sldMkLst>
        <pc:picChg chg="del">
          <ac:chgData name="Richardson, Ashlin FLNR:EX" userId="S::ashlin.richardson@gov.bc.ca::d1a701de-3bff-4afd-a115-b81daed2fb6a" providerId="AD" clId="Web-{ECC1C9C0-A77B-4023-BBF2-D29DD2F2DB1C}" dt="2021-12-06T20:43:14.534" v="641"/>
          <ac:picMkLst>
            <pc:docMk/>
            <pc:sldMk cId="1482749218" sldId="302"/>
            <ac:picMk id="6" creationId="{B041DA3D-3705-49A3-A179-4235221C604F}"/>
          </ac:picMkLst>
        </pc:picChg>
      </pc:sldChg>
      <pc:sldChg chg="delSp del">
        <pc:chgData name="Richardson, Ashlin FLNR:EX" userId="S::ashlin.richardson@gov.bc.ca::d1a701de-3bff-4afd-a115-b81daed2fb6a" providerId="AD" clId="Web-{ECC1C9C0-A77B-4023-BBF2-D29DD2F2DB1C}" dt="2021-12-06T20:44:22.300" v="661"/>
        <pc:sldMkLst>
          <pc:docMk/>
          <pc:sldMk cId="3115648535" sldId="303"/>
        </pc:sldMkLst>
        <pc:picChg chg="del">
          <ac:chgData name="Richardson, Ashlin FLNR:EX" userId="S::ashlin.richardson@gov.bc.ca::d1a701de-3bff-4afd-a115-b81daed2fb6a" providerId="AD" clId="Web-{ECC1C9C0-A77B-4023-BBF2-D29DD2F2DB1C}" dt="2021-12-06T20:43:48.144" v="651"/>
          <ac:picMkLst>
            <pc:docMk/>
            <pc:sldMk cId="3115648535" sldId="303"/>
            <ac:picMk id="8" creationId="{32AD49AB-EB07-45CE-8050-DA5F9C9BE9F2}"/>
          </ac:picMkLst>
        </pc:picChg>
      </pc:sldChg>
      <pc:sldChg chg="del">
        <pc:chgData name="Richardson, Ashlin FLNR:EX" userId="S::ashlin.richardson@gov.bc.ca::d1a701de-3bff-4afd-a115-b81daed2fb6a" providerId="AD" clId="Web-{ECC1C9C0-A77B-4023-BBF2-D29DD2F2DB1C}" dt="2021-12-06T20:37:40.389" v="627"/>
        <pc:sldMkLst>
          <pc:docMk/>
          <pc:sldMk cId="2727724803" sldId="304"/>
        </pc:sldMkLst>
      </pc:sldChg>
      <pc:sldChg chg="delSp del">
        <pc:chgData name="Richardson, Ashlin FLNR:EX" userId="S::ashlin.richardson@gov.bc.ca::d1a701de-3bff-4afd-a115-b81daed2fb6a" providerId="AD" clId="Web-{ECC1C9C0-A77B-4023-BBF2-D29DD2F2DB1C}" dt="2021-12-06T20:44:56.957" v="672"/>
        <pc:sldMkLst>
          <pc:docMk/>
          <pc:sldMk cId="1487356815" sldId="305"/>
        </pc:sldMkLst>
        <pc:picChg chg="del">
          <ac:chgData name="Richardson, Ashlin FLNR:EX" userId="S::ashlin.richardson@gov.bc.ca::d1a701de-3bff-4afd-a115-b81daed2fb6a" providerId="AD" clId="Web-{ECC1C9C0-A77B-4023-BBF2-D29DD2F2DB1C}" dt="2021-12-06T20:44:29.879" v="665"/>
          <ac:picMkLst>
            <pc:docMk/>
            <pc:sldMk cId="1487356815" sldId="305"/>
            <ac:picMk id="2" creationId="{CE9B73E1-7EC4-4510-8925-E54E011712F5}"/>
          </ac:picMkLst>
        </pc:picChg>
      </pc:sldChg>
      <pc:sldChg chg="addSp modSp">
        <pc:chgData name="Richardson, Ashlin FLNR:EX" userId="S::ashlin.richardson@gov.bc.ca::d1a701de-3bff-4afd-a115-b81daed2fb6a" providerId="AD" clId="Web-{ECC1C9C0-A77B-4023-BBF2-D29DD2F2DB1C}" dt="2021-12-06T20:44:52.895" v="671" actId="14100"/>
        <pc:sldMkLst>
          <pc:docMk/>
          <pc:sldMk cId="2711724330" sldId="306"/>
        </pc:sldMkLst>
        <pc:picChg chg="add mod">
          <ac:chgData name="Richardson, Ashlin FLNR:EX" userId="S::ashlin.richardson@gov.bc.ca::d1a701de-3bff-4afd-a115-b81daed2fb6a" providerId="AD" clId="Web-{ECC1C9C0-A77B-4023-BBF2-D29DD2F2DB1C}" dt="2021-12-06T20:44:52.895" v="671" actId="14100"/>
          <ac:picMkLst>
            <pc:docMk/>
            <pc:sldMk cId="2711724330" sldId="306"/>
            <ac:picMk id="2" creationId="{DA50685F-D068-40F1-8C2C-9207D5F3A121}"/>
          </ac:picMkLst>
        </pc:picChg>
        <pc:picChg chg="mod">
          <ac:chgData name="Richardson, Ashlin FLNR:EX" userId="S::ashlin.richardson@gov.bc.ca::d1a701de-3bff-4afd-a115-b81daed2fb6a" providerId="AD" clId="Web-{ECC1C9C0-A77B-4023-BBF2-D29DD2F2DB1C}" dt="2021-12-06T20:44:50.270" v="670" actId="14100"/>
          <ac:picMkLst>
            <pc:docMk/>
            <pc:sldMk cId="2711724330" sldId="306"/>
            <ac:picMk id="5" creationId="{41521775-1CEF-4CC6-8BEC-7A05B8121088}"/>
          </ac:picMkLst>
        </pc:picChg>
      </pc:sldChg>
      <pc:sldChg chg="delSp del">
        <pc:chgData name="Richardson, Ashlin FLNR:EX" userId="S::ashlin.richardson@gov.bc.ca::d1a701de-3bff-4afd-a115-b81daed2fb6a" providerId="AD" clId="Web-{ECC1C9C0-A77B-4023-BBF2-D29DD2F2DB1C}" dt="2021-12-06T20:45:16.270" v="678"/>
        <pc:sldMkLst>
          <pc:docMk/>
          <pc:sldMk cId="676702328" sldId="307"/>
        </pc:sldMkLst>
        <pc:picChg chg="del">
          <ac:chgData name="Richardson, Ashlin FLNR:EX" userId="S::ashlin.richardson@gov.bc.ca::d1a701de-3bff-4afd-a115-b81daed2fb6a" providerId="AD" clId="Web-{ECC1C9C0-A77B-4023-BBF2-D29DD2F2DB1C}" dt="2021-12-06T20:44:58.848" v="673"/>
          <ac:picMkLst>
            <pc:docMk/>
            <pc:sldMk cId="676702328" sldId="307"/>
            <ac:picMk id="2" creationId="{C78589A4-69EA-4836-A9F2-9E182D0451E8}"/>
          </ac:picMkLst>
        </pc:picChg>
      </pc:sldChg>
      <pc:sldChg chg="addSp delSp modSp ord">
        <pc:chgData name="Richardson, Ashlin FLNR:EX" userId="S::ashlin.richardson@gov.bc.ca::d1a701de-3bff-4afd-a115-b81daed2fb6a" providerId="AD" clId="Web-{ECC1C9C0-A77B-4023-BBF2-D29DD2F2DB1C}" dt="2021-12-06T20:49:30.835" v="868" actId="20577"/>
        <pc:sldMkLst>
          <pc:docMk/>
          <pc:sldMk cId="884965570" sldId="308"/>
        </pc:sldMkLst>
        <pc:spChg chg="add mod">
          <ac:chgData name="Richardson, Ashlin FLNR:EX" userId="S::ashlin.richardson@gov.bc.ca::d1a701de-3bff-4afd-a115-b81daed2fb6a" providerId="AD" clId="Web-{ECC1C9C0-A77B-4023-BBF2-D29DD2F2DB1C}" dt="2021-12-06T20:49:30.835" v="868" actId="20577"/>
          <ac:spMkLst>
            <pc:docMk/>
            <pc:sldMk cId="884965570" sldId="308"/>
            <ac:spMk id="6" creationId="{6BE97E6E-7184-4076-9695-D9D5C81EE3FD}"/>
          </ac:spMkLst>
        </pc:spChg>
        <pc:picChg chg="add mod">
          <ac:chgData name="Richardson, Ashlin FLNR:EX" userId="S::ashlin.richardson@gov.bc.ca::d1a701de-3bff-4afd-a115-b81daed2fb6a" providerId="AD" clId="Web-{ECC1C9C0-A77B-4023-BBF2-D29DD2F2DB1C}" dt="2021-12-06T20:43:34.987" v="646" actId="14100"/>
          <ac:picMkLst>
            <pc:docMk/>
            <pc:sldMk cId="884965570" sldId="308"/>
            <ac:picMk id="2" creationId="{B9D71F8C-CF8D-4D43-A072-D0AEEA49AAE0}"/>
          </ac:picMkLst>
        </pc:picChg>
        <pc:picChg chg="add del mod">
          <ac:chgData name="Richardson, Ashlin FLNR:EX" userId="S::ashlin.richardson@gov.bc.ca::d1a701de-3bff-4afd-a115-b81daed2fb6a" providerId="AD" clId="Web-{ECC1C9C0-A77B-4023-BBF2-D29DD2F2DB1C}" dt="2021-12-06T20:48:51.944" v="795"/>
          <ac:picMkLst>
            <pc:docMk/>
            <pc:sldMk cId="884965570" sldId="308"/>
            <ac:picMk id="3" creationId="{6DE96665-EC91-4C36-9519-E99D8EE2C537}"/>
          </ac:picMkLst>
        </pc:picChg>
        <pc:picChg chg="mod">
          <ac:chgData name="Richardson, Ashlin FLNR:EX" userId="S::ashlin.richardson@gov.bc.ca::d1a701de-3bff-4afd-a115-b81daed2fb6a" providerId="AD" clId="Web-{ECC1C9C0-A77B-4023-BBF2-D29DD2F2DB1C}" dt="2021-12-06T20:43:30.503" v="645" actId="14100"/>
          <ac:picMkLst>
            <pc:docMk/>
            <pc:sldMk cId="884965570" sldId="308"/>
            <ac:picMk id="4" creationId="{00F466CD-5C93-4242-BA9D-A725F295EC8E}"/>
          </ac:picMkLst>
        </pc:picChg>
      </pc:sldChg>
      <pc:sldChg chg="add del">
        <pc:chgData name="Richardson, Ashlin FLNR:EX" userId="S::ashlin.richardson@gov.bc.ca::d1a701de-3bff-4afd-a115-b81daed2fb6a" providerId="AD" clId="Web-{ECC1C9C0-A77B-4023-BBF2-D29DD2F2DB1C}" dt="2021-12-06T20:45:28.223" v="680"/>
        <pc:sldMkLst>
          <pc:docMk/>
          <pc:sldMk cId="3078311583" sldId="309"/>
        </pc:sldMkLst>
      </pc:sldChg>
      <pc:sldChg chg="delSp modSp del">
        <pc:chgData name="Richardson, Ashlin FLNR:EX" userId="S::ashlin.richardson@gov.bc.ca::d1a701de-3bff-4afd-a115-b81daed2fb6a" providerId="AD" clId="Web-{ECC1C9C0-A77B-4023-BBF2-D29DD2F2DB1C}" dt="2021-12-06T20:46:59.959" v="700"/>
        <pc:sldMkLst>
          <pc:docMk/>
          <pc:sldMk cId="1101435857" sldId="310"/>
        </pc:sldMkLst>
        <pc:spChg chg="del mod">
          <ac:chgData name="Richardson, Ashlin FLNR:EX" userId="S::ashlin.richardson@gov.bc.ca::d1a701de-3bff-4afd-a115-b81daed2fb6a" providerId="AD" clId="Web-{ECC1C9C0-A77B-4023-BBF2-D29DD2F2DB1C}" dt="2021-12-06T20:46:57.240" v="699"/>
          <ac:spMkLst>
            <pc:docMk/>
            <pc:sldMk cId="1101435857" sldId="310"/>
            <ac:spMk id="2" creationId="{98D51B5D-1535-4118-B61C-5236077AE421}"/>
          </ac:spMkLst>
        </pc:spChg>
      </pc:sldChg>
      <pc:sldChg chg="del">
        <pc:chgData name="Richardson, Ashlin FLNR:EX" userId="S::ashlin.richardson@gov.bc.ca::d1a701de-3bff-4afd-a115-b81daed2fb6a" providerId="AD" clId="Web-{ECC1C9C0-A77B-4023-BBF2-D29DD2F2DB1C}" dt="2021-12-06T18:50:41.875" v="26"/>
        <pc:sldMkLst>
          <pc:docMk/>
          <pc:sldMk cId="1131577668" sldId="312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75" v="25"/>
        <pc:sldMkLst>
          <pc:docMk/>
          <pc:sldMk cId="3759468336" sldId="313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75" v="24"/>
        <pc:sldMkLst>
          <pc:docMk/>
          <pc:sldMk cId="1208858648" sldId="314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75" v="19"/>
        <pc:sldMkLst>
          <pc:docMk/>
          <pc:sldMk cId="1056147372" sldId="315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75" v="18"/>
        <pc:sldMkLst>
          <pc:docMk/>
          <pc:sldMk cId="4214668105" sldId="316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75" v="17"/>
        <pc:sldMkLst>
          <pc:docMk/>
          <pc:sldMk cId="770765301" sldId="317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75" v="20"/>
        <pc:sldMkLst>
          <pc:docMk/>
          <pc:sldMk cId="4106863097" sldId="318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75" v="23"/>
        <pc:sldMkLst>
          <pc:docMk/>
          <pc:sldMk cId="587448042" sldId="319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75" v="21"/>
        <pc:sldMkLst>
          <pc:docMk/>
          <pc:sldMk cId="2501131235" sldId="320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75" v="22"/>
        <pc:sldMkLst>
          <pc:docMk/>
          <pc:sldMk cId="1248917682" sldId="321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12"/>
        <pc:sldMkLst>
          <pc:docMk/>
          <pc:sldMk cId="1484632292" sldId="322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15"/>
        <pc:sldMkLst>
          <pc:docMk/>
          <pc:sldMk cId="3620344428" sldId="323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16"/>
        <pc:sldMkLst>
          <pc:docMk/>
          <pc:sldMk cId="4028482379" sldId="324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13"/>
        <pc:sldMkLst>
          <pc:docMk/>
          <pc:sldMk cId="1018288847" sldId="325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11"/>
        <pc:sldMkLst>
          <pc:docMk/>
          <pc:sldMk cId="2798453607" sldId="326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14"/>
        <pc:sldMkLst>
          <pc:docMk/>
          <pc:sldMk cId="3743190058" sldId="327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10"/>
        <pc:sldMkLst>
          <pc:docMk/>
          <pc:sldMk cId="1699202170" sldId="328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8"/>
        <pc:sldMkLst>
          <pc:docMk/>
          <pc:sldMk cId="1208552962" sldId="329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9"/>
        <pc:sldMkLst>
          <pc:docMk/>
          <pc:sldMk cId="4123821452" sldId="330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7"/>
        <pc:sldMkLst>
          <pc:docMk/>
          <pc:sldMk cId="1221953047" sldId="331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5"/>
        <pc:sldMkLst>
          <pc:docMk/>
          <pc:sldMk cId="4266758418" sldId="332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6"/>
        <pc:sldMkLst>
          <pc:docMk/>
          <pc:sldMk cId="1276009019" sldId="333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44" v="3"/>
        <pc:sldMkLst>
          <pc:docMk/>
          <pc:sldMk cId="800325164" sldId="335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60" v="4"/>
        <pc:sldMkLst>
          <pc:docMk/>
          <pc:sldMk cId="353558736" sldId="336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44" v="0"/>
        <pc:sldMkLst>
          <pc:docMk/>
          <pc:sldMk cId="3883950014" sldId="337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44" v="1"/>
        <pc:sldMkLst>
          <pc:docMk/>
          <pc:sldMk cId="2133955428" sldId="338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18:50:41.844" v="2"/>
        <pc:sldMkLst>
          <pc:docMk/>
          <pc:sldMk cId="2430638197" sldId="339"/>
        </pc:sldMkLst>
      </pc:sldChg>
      <pc:sldChg chg="del">
        <pc:chgData name="Richardson, Ashlin FLNR:EX" userId="S::ashlin.richardson@gov.bc.ca::d1a701de-3bff-4afd-a115-b81daed2fb6a" providerId="AD" clId="Web-{ECC1C9C0-A77B-4023-BBF2-D29DD2F2DB1C}" dt="2021-12-06T20:11:39.199" v="491"/>
        <pc:sldMkLst>
          <pc:docMk/>
          <pc:sldMk cId="3276891228" sldId="340"/>
        </pc:sldMkLst>
      </pc:sldChg>
      <pc:sldChg chg="addSp delSp modSp del">
        <pc:chgData name="Richardson, Ashlin FLNR:EX" userId="S::ashlin.richardson@gov.bc.ca::d1a701de-3bff-4afd-a115-b81daed2fb6a" providerId="AD" clId="Web-{ECC1C9C0-A77B-4023-BBF2-D29DD2F2DB1C}" dt="2021-12-06T20:12:55.669" v="501"/>
        <pc:sldMkLst>
          <pc:docMk/>
          <pc:sldMk cId="2021900250" sldId="341"/>
        </pc:sldMkLst>
        <pc:picChg chg="add del mod">
          <ac:chgData name="Richardson, Ashlin FLNR:EX" userId="S::ashlin.richardson@gov.bc.ca::d1a701de-3bff-4afd-a115-b81daed2fb6a" providerId="AD" clId="Web-{ECC1C9C0-A77B-4023-BBF2-D29DD2F2DB1C}" dt="2021-12-06T20:12:51.528" v="500"/>
          <ac:picMkLst>
            <pc:docMk/>
            <pc:sldMk cId="2021900250" sldId="341"/>
            <ac:picMk id="2" creationId="{24C6BA49-46EB-4813-96E3-BEF358F1E217}"/>
          </ac:picMkLst>
        </pc:picChg>
        <pc:picChg chg="del">
          <ac:chgData name="Richardson, Ashlin FLNR:EX" userId="S::ashlin.richardson@gov.bc.ca::d1a701de-3bff-4afd-a115-b81daed2fb6a" providerId="AD" clId="Web-{ECC1C9C0-A77B-4023-BBF2-D29DD2F2DB1C}" dt="2021-12-06T20:11:40.636" v="492"/>
          <ac:picMkLst>
            <pc:docMk/>
            <pc:sldMk cId="2021900250" sldId="341"/>
            <ac:picMk id="3" creationId="{98B2E56D-95F2-4D73-A5EC-CB55A97AEE73}"/>
          </ac:picMkLst>
        </pc:picChg>
      </pc:sldChg>
      <pc:sldChg chg="addSp delSp modSp">
        <pc:chgData name="Richardson, Ashlin FLNR:EX" userId="S::ashlin.richardson@gov.bc.ca::d1a701de-3bff-4afd-a115-b81daed2fb6a" providerId="AD" clId="Web-{ECC1C9C0-A77B-4023-BBF2-D29DD2F2DB1C}" dt="2021-12-06T20:50:45.039" v="898" actId="20577"/>
        <pc:sldMkLst>
          <pc:docMk/>
          <pc:sldMk cId="3544039135" sldId="342"/>
        </pc:sldMkLst>
        <pc:spChg chg="add mod">
          <ac:chgData name="Richardson, Ashlin FLNR:EX" userId="S::ashlin.richardson@gov.bc.ca::d1a701de-3bff-4afd-a115-b81daed2fb6a" providerId="AD" clId="Web-{ECC1C9C0-A77B-4023-BBF2-D29DD2F2DB1C}" dt="2021-12-06T20:50:45.039" v="898" actId="20577"/>
          <ac:spMkLst>
            <pc:docMk/>
            <pc:sldMk cId="3544039135" sldId="342"/>
            <ac:spMk id="5" creationId="{6C77AD3F-835B-48E7-9485-321BFB9EB2A6}"/>
          </ac:spMkLst>
        </pc:spChg>
        <pc:picChg chg="del">
          <ac:chgData name="Richardson, Ashlin FLNR:EX" userId="S::ashlin.richardson@gov.bc.ca::d1a701de-3bff-4afd-a115-b81daed2fb6a" providerId="AD" clId="Web-{ECC1C9C0-A77B-4023-BBF2-D29DD2F2DB1C}" dt="2021-12-06T20:12:15.449" v="496"/>
          <ac:picMkLst>
            <pc:docMk/>
            <pc:sldMk cId="3544039135" sldId="342"/>
            <ac:picMk id="2" creationId="{E5342807-14BA-43CA-BF35-106CAB2B6224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20:12:23.324" v="499" actId="14100"/>
          <ac:picMkLst>
            <pc:docMk/>
            <pc:sldMk cId="3544039135" sldId="342"/>
            <ac:picMk id="3" creationId="{1376BAE8-6ADF-49F9-A5AB-7F08AC97F021}"/>
          </ac:picMkLst>
        </pc:picChg>
      </pc:sldChg>
      <pc:sldChg chg="addSp delSp modSp">
        <pc:chgData name="Richardson, Ashlin FLNR:EX" userId="S::ashlin.richardson@gov.bc.ca::d1a701de-3bff-4afd-a115-b81daed2fb6a" providerId="AD" clId="Web-{ECC1C9C0-A77B-4023-BBF2-D29DD2F2DB1C}" dt="2021-12-06T20:50:50.461" v="900" actId="20577"/>
        <pc:sldMkLst>
          <pc:docMk/>
          <pc:sldMk cId="1332630325" sldId="343"/>
        </pc:sldMkLst>
        <pc:spChg chg="add mod">
          <ac:chgData name="Richardson, Ashlin FLNR:EX" userId="S::ashlin.richardson@gov.bc.ca::d1a701de-3bff-4afd-a115-b81daed2fb6a" providerId="AD" clId="Web-{ECC1C9C0-A77B-4023-BBF2-D29DD2F2DB1C}" dt="2021-12-06T20:50:50.461" v="900" actId="20577"/>
          <ac:spMkLst>
            <pc:docMk/>
            <pc:sldMk cId="1332630325" sldId="343"/>
            <ac:spMk id="5" creationId="{CB23D21F-C457-4B7B-BA04-480B1CC5FB6C}"/>
          </ac:spMkLst>
        </pc:spChg>
        <pc:picChg chg="add mod">
          <ac:chgData name="Richardson, Ashlin FLNR:EX" userId="S::ashlin.richardson@gov.bc.ca::d1a701de-3bff-4afd-a115-b81daed2fb6a" providerId="AD" clId="Web-{ECC1C9C0-A77B-4023-BBF2-D29DD2F2DB1C}" dt="2021-12-06T20:13:48.325" v="513" actId="14100"/>
          <ac:picMkLst>
            <pc:docMk/>
            <pc:sldMk cId="1332630325" sldId="343"/>
            <ac:picMk id="2" creationId="{8ADA3DF0-D3CB-46FC-9C63-64E1EFAB70B8}"/>
          </ac:picMkLst>
        </pc:picChg>
        <pc:picChg chg="del">
          <ac:chgData name="Richardson, Ashlin FLNR:EX" userId="S::ashlin.richardson@gov.bc.ca::d1a701de-3bff-4afd-a115-b81daed2fb6a" providerId="AD" clId="Web-{ECC1C9C0-A77B-4023-BBF2-D29DD2F2DB1C}" dt="2021-12-06T20:13:25.216" v="509"/>
          <ac:picMkLst>
            <pc:docMk/>
            <pc:sldMk cId="1332630325" sldId="343"/>
            <ac:picMk id="3" creationId="{5E484E48-F155-4CB3-9772-E4C83DA933FF}"/>
          </ac:picMkLst>
        </pc:picChg>
      </pc:sldChg>
      <pc:sldChg chg="modSp">
        <pc:chgData name="Richardson, Ashlin FLNR:EX" userId="S::ashlin.richardson@gov.bc.ca::d1a701de-3bff-4afd-a115-b81daed2fb6a" providerId="AD" clId="Web-{ECC1C9C0-A77B-4023-BBF2-D29DD2F2DB1C}" dt="2021-12-06T22:10:39.285" v="914" actId="1076"/>
        <pc:sldMkLst>
          <pc:docMk/>
          <pc:sldMk cId="2029105214" sldId="347"/>
        </pc:sldMkLst>
        <pc:spChg chg="mod">
          <ac:chgData name="Richardson, Ashlin FLNR:EX" userId="S::ashlin.richardson@gov.bc.ca::d1a701de-3bff-4afd-a115-b81daed2fb6a" providerId="AD" clId="Web-{ECC1C9C0-A77B-4023-BBF2-D29DD2F2DB1C}" dt="2021-12-06T22:10:39.285" v="914" actId="1076"/>
          <ac:spMkLst>
            <pc:docMk/>
            <pc:sldMk cId="2029105214" sldId="347"/>
            <ac:spMk id="3" creationId="{D2CF74A7-A96C-44ED-96DE-CC71E7A6114D}"/>
          </ac:spMkLst>
        </pc:spChg>
      </pc:sldChg>
      <pc:sldChg chg="modSp">
        <pc:chgData name="Richardson, Ashlin FLNR:EX" userId="S::ashlin.richardson@gov.bc.ca::d1a701de-3bff-4afd-a115-b81daed2fb6a" providerId="AD" clId="Web-{ECC1C9C0-A77B-4023-BBF2-D29DD2F2DB1C}" dt="2021-12-06T18:57:22.491" v="376" actId="20577"/>
        <pc:sldMkLst>
          <pc:docMk/>
          <pc:sldMk cId="4123863946" sldId="348"/>
        </pc:sldMkLst>
        <pc:spChg chg="mod">
          <ac:chgData name="Richardson, Ashlin FLNR:EX" userId="S::ashlin.richardson@gov.bc.ca::d1a701de-3bff-4afd-a115-b81daed2fb6a" providerId="AD" clId="Web-{ECC1C9C0-A77B-4023-BBF2-D29DD2F2DB1C}" dt="2021-12-06T18:57:22.491" v="376" actId="20577"/>
          <ac:spMkLst>
            <pc:docMk/>
            <pc:sldMk cId="4123863946" sldId="348"/>
            <ac:spMk id="6" creationId="{3132F208-6983-480D-BF71-F0B140D045A3}"/>
          </ac:spMkLst>
        </pc:spChg>
      </pc:sldChg>
      <pc:sldChg chg="addSp delSp modSp new ord">
        <pc:chgData name="Richardson, Ashlin FLNR:EX" userId="S::ashlin.richardson@gov.bc.ca::d1a701de-3bff-4afd-a115-b81daed2fb6a" providerId="AD" clId="Web-{ECC1C9C0-A77B-4023-BBF2-D29DD2F2DB1C}" dt="2021-12-06T20:00:03.628" v="481" actId="20577"/>
        <pc:sldMkLst>
          <pc:docMk/>
          <pc:sldMk cId="2551049700" sldId="349"/>
        </pc:sldMkLst>
        <pc:spChg chg="add mod">
          <ac:chgData name="Richardson, Ashlin FLNR:EX" userId="S::ashlin.richardson@gov.bc.ca::d1a701de-3bff-4afd-a115-b81daed2fb6a" providerId="AD" clId="Web-{ECC1C9C0-A77B-4023-BBF2-D29DD2F2DB1C}" dt="2021-12-06T20:00:03.628" v="481" actId="20577"/>
          <ac:spMkLst>
            <pc:docMk/>
            <pc:sldMk cId="2551049700" sldId="349"/>
            <ac:spMk id="5" creationId="{C86A1090-8757-4B3F-9AFF-91ECB1D2C6ED}"/>
          </ac:spMkLst>
        </pc:spChg>
        <pc:picChg chg="add del mod">
          <ac:chgData name="Richardson, Ashlin FLNR:EX" userId="S::ashlin.richardson@gov.bc.ca::d1a701de-3bff-4afd-a115-b81daed2fb6a" providerId="AD" clId="Web-{ECC1C9C0-A77B-4023-BBF2-D29DD2F2DB1C}" dt="2021-12-06T19:53:52.296" v="387"/>
          <ac:picMkLst>
            <pc:docMk/>
            <pc:sldMk cId="2551049700" sldId="349"/>
            <ac:picMk id="2" creationId="{892F5507-5141-4DEF-8DF3-DE13AB83BD13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19:54:03.577" v="390" actId="14100"/>
          <ac:picMkLst>
            <pc:docMk/>
            <pc:sldMk cId="2551049700" sldId="349"/>
            <ac:picMk id="3" creationId="{F195B57C-B915-406D-86A2-0896D8628269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50:35.071" v="890" actId="20577"/>
        <pc:sldMkLst>
          <pc:docMk/>
          <pc:sldMk cId="3843325932" sldId="350"/>
        </pc:sldMkLst>
        <pc:spChg chg="add mod">
          <ac:chgData name="Richardson, Ashlin FLNR:EX" userId="S::ashlin.richardson@gov.bc.ca::d1a701de-3bff-4afd-a115-b81daed2fb6a" providerId="AD" clId="Web-{ECC1C9C0-A77B-4023-BBF2-D29DD2F2DB1C}" dt="2021-12-06T20:50:35.071" v="890" actId="20577"/>
          <ac:spMkLst>
            <pc:docMk/>
            <pc:sldMk cId="3843325932" sldId="350"/>
            <ac:spMk id="4" creationId="{177C2819-1EDC-42BB-A247-3CF98E487B8B}"/>
          </ac:spMkLst>
        </pc:spChg>
        <pc:spChg chg="del">
          <ac:chgData name="Richardson, Ashlin FLNR:EX" userId="S::ashlin.richardson@gov.bc.ca::d1a701de-3bff-4afd-a115-b81daed2fb6a" providerId="AD" clId="Web-{ECC1C9C0-A77B-4023-BBF2-D29DD2F2DB1C}" dt="2021-12-06T20:13:00.184" v="504"/>
          <ac:spMkLst>
            <pc:docMk/>
            <pc:sldMk cId="3843325932" sldId="350"/>
            <ac:spMk id="6" creationId="{9B9A9EDD-8763-4FBF-BF22-6810A261B0D2}"/>
          </ac:spMkLst>
        </pc:spChg>
        <pc:picChg chg="del">
          <ac:chgData name="Richardson, Ashlin FLNR:EX" userId="S::ashlin.richardson@gov.bc.ca::d1a701de-3bff-4afd-a115-b81daed2fb6a" providerId="AD" clId="Web-{ECC1C9C0-A77B-4023-BBF2-D29DD2F2DB1C}" dt="2021-12-06T20:12:58.653" v="503"/>
          <ac:picMkLst>
            <pc:docMk/>
            <pc:sldMk cId="3843325932" sldId="350"/>
            <ac:picMk id="2" creationId="{B7279B8A-C448-494E-8D34-48649A179650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20:13:17.138" v="508" actId="14100"/>
          <ac:picMkLst>
            <pc:docMk/>
            <pc:sldMk cId="3843325932" sldId="350"/>
            <ac:picMk id="3" creationId="{B6BD44D2-9655-46C2-AD65-BA3CD79015A3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24:10.145" v="526" actId="14100"/>
        <pc:sldMkLst>
          <pc:docMk/>
          <pc:sldMk cId="2387532303" sldId="351"/>
        </pc:sldMkLst>
        <pc:spChg chg="del">
          <ac:chgData name="Richardson, Ashlin FLNR:EX" userId="S::ashlin.richardson@gov.bc.ca::d1a701de-3bff-4afd-a115-b81daed2fb6a" providerId="AD" clId="Web-{ECC1C9C0-A77B-4023-BBF2-D29DD2F2DB1C}" dt="2021-12-06T20:23:58.426" v="522"/>
          <ac:spMkLst>
            <pc:docMk/>
            <pc:sldMk cId="2387532303" sldId="351"/>
            <ac:spMk id="5" creationId="{1388E774-BA0B-40EF-89D6-5A6FDC26BC55}"/>
          </ac:spMkLst>
        </pc:spChg>
        <pc:picChg chg="del">
          <ac:chgData name="Richardson, Ashlin FLNR:EX" userId="S::ashlin.richardson@gov.bc.ca::d1a701de-3bff-4afd-a115-b81daed2fb6a" providerId="AD" clId="Web-{ECC1C9C0-A77B-4023-BBF2-D29DD2F2DB1C}" dt="2021-12-06T20:23:56.676" v="521"/>
          <ac:picMkLst>
            <pc:docMk/>
            <pc:sldMk cId="2387532303" sldId="351"/>
            <ac:picMk id="2" creationId="{08402D31-95A7-4FDD-AB1B-EEB54D05E664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20:24:10.145" v="526" actId="14100"/>
          <ac:picMkLst>
            <pc:docMk/>
            <pc:sldMk cId="2387532303" sldId="351"/>
            <ac:picMk id="3" creationId="{8270279B-96FE-40B0-A7CB-A8436524EEC9}"/>
          </ac:picMkLst>
        </pc:picChg>
        <pc:cxnChg chg="del">
          <ac:chgData name="Richardson, Ashlin FLNR:EX" userId="S::ashlin.richardson@gov.bc.ca::d1a701de-3bff-4afd-a115-b81daed2fb6a" providerId="AD" clId="Web-{ECC1C9C0-A77B-4023-BBF2-D29DD2F2DB1C}" dt="2021-12-06T20:23:59.708" v="523"/>
          <ac:cxnSpMkLst>
            <pc:docMk/>
            <pc:sldMk cId="2387532303" sldId="351"/>
            <ac:cxnSpMk id="4" creationId="{AA956DC6-2EA7-466B-BE4E-FBA5FC3B3F42}"/>
          </ac:cxnSpMkLst>
        </pc:cxn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24:30.568" v="532" actId="14100"/>
        <pc:sldMkLst>
          <pc:docMk/>
          <pc:sldMk cId="1396659757" sldId="352"/>
        </pc:sldMkLst>
        <pc:picChg chg="add mod">
          <ac:chgData name="Richardson, Ashlin FLNR:EX" userId="S::ashlin.richardson@gov.bc.ca::d1a701de-3bff-4afd-a115-b81daed2fb6a" providerId="AD" clId="Web-{ECC1C9C0-A77B-4023-BBF2-D29DD2F2DB1C}" dt="2021-12-06T20:24:30.568" v="532" actId="14100"/>
          <ac:picMkLst>
            <pc:docMk/>
            <pc:sldMk cId="1396659757" sldId="352"/>
            <ac:picMk id="2" creationId="{910EC3B9-8FBF-47E7-83CC-505C9A9F3588}"/>
          </ac:picMkLst>
        </pc:picChg>
        <pc:picChg chg="del">
          <ac:chgData name="Richardson, Ashlin FLNR:EX" userId="S::ashlin.richardson@gov.bc.ca::d1a701de-3bff-4afd-a115-b81daed2fb6a" providerId="AD" clId="Web-{ECC1C9C0-A77B-4023-BBF2-D29DD2F2DB1C}" dt="2021-12-06T20:24:17.020" v="529"/>
          <ac:picMkLst>
            <pc:docMk/>
            <pc:sldMk cId="1396659757" sldId="352"/>
            <ac:picMk id="3" creationId="{8270279B-96FE-40B0-A7CB-A8436524EEC9}"/>
          </ac:picMkLst>
        </pc:picChg>
      </pc:sldChg>
      <pc:sldChg chg="addSp delSp modSp add ord replId">
        <pc:chgData name="Richardson, Ashlin FLNR:EX" userId="S::ashlin.richardson@gov.bc.ca::d1a701de-3bff-4afd-a115-b81daed2fb6a" providerId="AD" clId="Web-{ECC1C9C0-A77B-4023-BBF2-D29DD2F2DB1C}" dt="2021-12-06T20:25:22.834" v="537"/>
        <pc:sldMkLst>
          <pc:docMk/>
          <pc:sldMk cId="922960871" sldId="353"/>
        </pc:sldMkLst>
        <pc:picChg chg="add mod">
          <ac:chgData name="Richardson, Ashlin FLNR:EX" userId="S::ashlin.richardson@gov.bc.ca::d1a701de-3bff-4afd-a115-b81daed2fb6a" providerId="AD" clId="Web-{ECC1C9C0-A77B-4023-BBF2-D29DD2F2DB1C}" dt="2021-12-06T20:24:44.896" v="536" actId="14100"/>
          <ac:picMkLst>
            <pc:docMk/>
            <pc:sldMk cId="922960871" sldId="353"/>
            <ac:picMk id="2" creationId="{912F62B2-EE04-41D3-B036-B92190588F2A}"/>
          </ac:picMkLst>
        </pc:picChg>
        <pc:picChg chg="del">
          <ac:chgData name="Richardson, Ashlin FLNR:EX" userId="S::ashlin.richardson@gov.bc.ca::d1a701de-3bff-4afd-a115-b81daed2fb6a" providerId="AD" clId="Web-{ECC1C9C0-A77B-4023-BBF2-D29DD2F2DB1C}" dt="2021-12-06T20:24:34.208" v="533"/>
          <ac:picMkLst>
            <pc:docMk/>
            <pc:sldMk cId="922960871" sldId="353"/>
            <ac:picMk id="3" creationId="{8270279B-96FE-40B0-A7CB-A8436524EEC9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28:08.179" v="542" actId="14100"/>
        <pc:sldMkLst>
          <pc:docMk/>
          <pc:sldMk cId="3656546893" sldId="354"/>
        </pc:sldMkLst>
        <pc:picChg chg="del">
          <ac:chgData name="Richardson, Ashlin FLNR:EX" userId="S::ashlin.richardson@gov.bc.ca::d1a701de-3bff-4afd-a115-b81daed2fb6a" providerId="AD" clId="Web-{ECC1C9C0-A77B-4023-BBF2-D29DD2F2DB1C}" dt="2021-12-06T20:28:00.820" v="539"/>
          <ac:picMkLst>
            <pc:docMk/>
            <pc:sldMk cId="3656546893" sldId="354"/>
            <ac:picMk id="2" creationId="{910EC3B9-8FBF-47E7-83CC-505C9A9F3588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20:28:08.179" v="542" actId="14100"/>
          <ac:picMkLst>
            <pc:docMk/>
            <pc:sldMk cId="3656546893" sldId="354"/>
            <ac:picMk id="3" creationId="{004ACA7A-C632-4DC3-A02B-16B446DD2F06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28:25.523" v="547" actId="14100"/>
        <pc:sldMkLst>
          <pc:docMk/>
          <pc:sldMk cId="1251536487" sldId="355"/>
        </pc:sldMkLst>
        <pc:picChg chg="add mod">
          <ac:chgData name="Richardson, Ashlin FLNR:EX" userId="S::ashlin.richardson@gov.bc.ca::d1a701de-3bff-4afd-a115-b81daed2fb6a" providerId="AD" clId="Web-{ECC1C9C0-A77B-4023-BBF2-D29DD2F2DB1C}" dt="2021-12-06T20:28:25.523" v="547" actId="14100"/>
          <ac:picMkLst>
            <pc:docMk/>
            <pc:sldMk cId="1251536487" sldId="355"/>
            <ac:picMk id="2" creationId="{0F3625E3-E726-4302-8AE2-FC499DA6FFF5}"/>
          </ac:picMkLst>
        </pc:picChg>
        <pc:picChg chg="del">
          <ac:chgData name="Richardson, Ashlin FLNR:EX" userId="S::ashlin.richardson@gov.bc.ca::d1a701de-3bff-4afd-a115-b81daed2fb6a" providerId="AD" clId="Web-{ECC1C9C0-A77B-4023-BBF2-D29DD2F2DB1C}" dt="2021-12-06T20:28:12.930" v="544"/>
          <ac:picMkLst>
            <pc:docMk/>
            <pc:sldMk cId="1251536487" sldId="355"/>
            <ac:picMk id="3" creationId="{004ACA7A-C632-4DC3-A02B-16B446DD2F06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28:42.524" v="552" actId="14100"/>
        <pc:sldMkLst>
          <pc:docMk/>
          <pc:sldMk cId="962491868" sldId="356"/>
        </pc:sldMkLst>
        <pc:picChg chg="del">
          <ac:chgData name="Richardson, Ashlin FLNR:EX" userId="S::ashlin.richardson@gov.bc.ca::d1a701de-3bff-4afd-a115-b81daed2fb6a" providerId="AD" clId="Web-{ECC1C9C0-A77B-4023-BBF2-D29DD2F2DB1C}" dt="2021-12-06T20:28:36.242" v="549"/>
          <ac:picMkLst>
            <pc:docMk/>
            <pc:sldMk cId="962491868" sldId="356"/>
            <ac:picMk id="2" creationId="{0F3625E3-E726-4302-8AE2-FC499DA6FFF5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20:28:42.524" v="552" actId="14100"/>
          <ac:picMkLst>
            <pc:docMk/>
            <pc:sldMk cId="962491868" sldId="356"/>
            <ac:picMk id="3" creationId="{38FDADE2-2370-4D42-A7CC-2EB9BB349519}"/>
          </ac:picMkLst>
        </pc:picChg>
      </pc:sldChg>
      <pc:sldChg chg="addSp modSp new">
        <pc:chgData name="Richardson, Ashlin FLNR:EX" userId="S::ashlin.richardson@gov.bc.ca::d1a701de-3bff-4afd-a115-b81daed2fb6a" providerId="AD" clId="Web-{ECC1C9C0-A77B-4023-BBF2-D29DD2F2DB1C}" dt="2021-12-06T20:30:57.197" v="556" actId="14100"/>
        <pc:sldMkLst>
          <pc:docMk/>
          <pc:sldMk cId="1848693777" sldId="357"/>
        </pc:sldMkLst>
        <pc:picChg chg="add mod">
          <ac:chgData name="Richardson, Ashlin FLNR:EX" userId="S::ashlin.richardson@gov.bc.ca::d1a701de-3bff-4afd-a115-b81daed2fb6a" providerId="AD" clId="Web-{ECC1C9C0-A77B-4023-BBF2-D29DD2F2DB1C}" dt="2021-12-06T20:30:57.197" v="556" actId="14100"/>
          <ac:picMkLst>
            <pc:docMk/>
            <pc:sldMk cId="1848693777" sldId="357"/>
            <ac:picMk id="2" creationId="{29699263-9FED-40F4-9539-2144B2AC5D53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31:26.572" v="565" actId="14100"/>
        <pc:sldMkLst>
          <pc:docMk/>
          <pc:sldMk cId="3331196365" sldId="358"/>
        </pc:sldMkLst>
        <pc:picChg chg="del">
          <ac:chgData name="Richardson, Ashlin FLNR:EX" userId="S::ashlin.richardson@gov.bc.ca::d1a701de-3bff-4afd-a115-b81daed2fb6a" providerId="AD" clId="Web-{ECC1C9C0-A77B-4023-BBF2-D29DD2F2DB1C}" dt="2021-12-06T20:31:04.900" v="559"/>
          <ac:picMkLst>
            <pc:docMk/>
            <pc:sldMk cId="3331196365" sldId="358"/>
            <ac:picMk id="2" creationId="{29699263-9FED-40F4-9539-2144B2AC5D53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20:31:26.572" v="565" actId="14100"/>
          <ac:picMkLst>
            <pc:docMk/>
            <pc:sldMk cId="3331196365" sldId="358"/>
            <ac:picMk id="3" creationId="{F2C39D2E-99E6-4AF1-9390-399417F55483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31:42.213" v="568" actId="14100"/>
        <pc:sldMkLst>
          <pc:docMk/>
          <pc:sldMk cId="359671395" sldId="359"/>
        </pc:sldMkLst>
        <pc:picChg chg="del">
          <ac:chgData name="Richardson, Ashlin FLNR:EX" userId="S::ashlin.richardson@gov.bc.ca::d1a701de-3bff-4afd-a115-b81daed2fb6a" providerId="AD" clId="Web-{ECC1C9C0-A77B-4023-BBF2-D29DD2F2DB1C}" dt="2021-12-06T20:31:06.103" v="560"/>
          <ac:picMkLst>
            <pc:docMk/>
            <pc:sldMk cId="359671395" sldId="359"/>
            <ac:picMk id="2" creationId="{29699263-9FED-40F4-9539-2144B2AC5D53}"/>
          </ac:picMkLst>
        </pc:picChg>
        <pc:picChg chg="add del mod">
          <ac:chgData name="Richardson, Ashlin FLNR:EX" userId="S::ashlin.richardson@gov.bc.ca::d1a701de-3bff-4afd-a115-b81daed2fb6a" providerId="AD" clId="Web-{ECC1C9C0-A77B-4023-BBF2-D29DD2F2DB1C}" dt="2021-12-06T20:31:17.729" v="562"/>
          <ac:picMkLst>
            <pc:docMk/>
            <pc:sldMk cId="359671395" sldId="359"/>
            <ac:picMk id="3" creationId="{6EB7D48A-11D1-4F9A-BD39-947A77453160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20:31:42.213" v="568" actId="14100"/>
          <ac:picMkLst>
            <pc:docMk/>
            <pc:sldMk cId="359671395" sldId="359"/>
            <ac:picMk id="4" creationId="{34369AC4-4C73-413C-A43F-8776D944170D}"/>
          </ac:picMkLst>
        </pc:picChg>
      </pc:sldChg>
      <pc:sldChg chg="addSp modSp new">
        <pc:chgData name="Richardson, Ashlin FLNR:EX" userId="S::ashlin.richardson@gov.bc.ca::d1a701de-3bff-4afd-a115-b81daed2fb6a" providerId="AD" clId="Web-{ECC1C9C0-A77B-4023-BBF2-D29DD2F2DB1C}" dt="2021-12-06T20:34:42.215" v="597" actId="14100"/>
        <pc:sldMkLst>
          <pc:docMk/>
          <pc:sldMk cId="1686440284" sldId="360"/>
        </pc:sldMkLst>
        <pc:picChg chg="add mod">
          <ac:chgData name="Richardson, Ashlin FLNR:EX" userId="S::ashlin.richardson@gov.bc.ca::d1a701de-3bff-4afd-a115-b81daed2fb6a" providerId="AD" clId="Web-{ECC1C9C0-A77B-4023-BBF2-D29DD2F2DB1C}" dt="2021-12-06T20:34:42.215" v="597" actId="14100"/>
          <ac:picMkLst>
            <pc:docMk/>
            <pc:sldMk cId="1686440284" sldId="360"/>
            <ac:picMk id="2" creationId="{A90D2967-AD88-434C-A3F6-C7C482CDB4F9}"/>
          </ac:picMkLst>
        </pc:picChg>
      </pc:sldChg>
      <pc:sldChg chg="addSp modSp new">
        <pc:chgData name="Richardson, Ashlin FLNR:EX" userId="S::ashlin.richardson@gov.bc.ca::d1a701de-3bff-4afd-a115-b81daed2fb6a" providerId="AD" clId="Web-{ECC1C9C0-A77B-4023-BBF2-D29DD2F2DB1C}" dt="2021-12-06T20:34:49.309" v="599" actId="14100"/>
        <pc:sldMkLst>
          <pc:docMk/>
          <pc:sldMk cId="146142545" sldId="361"/>
        </pc:sldMkLst>
        <pc:picChg chg="add mod">
          <ac:chgData name="Richardson, Ashlin FLNR:EX" userId="S::ashlin.richardson@gov.bc.ca::d1a701de-3bff-4afd-a115-b81daed2fb6a" providerId="AD" clId="Web-{ECC1C9C0-A77B-4023-BBF2-D29DD2F2DB1C}" dt="2021-12-06T20:34:49.309" v="599" actId="14100"/>
          <ac:picMkLst>
            <pc:docMk/>
            <pc:sldMk cId="146142545" sldId="361"/>
            <ac:picMk id="2" creationId="{16C9C2FE-465B-416C-9030-D236367EDB60}"/>
          </ac:picMkLst>
        </pc:picChg>
      </pc:sldChg>
      <pc:sldChg chg="addSp modSp new">
        <pc:chgData name="Richardson, Ashlin FLNR:EX" userId="S::ashlin.richardson@gov.bc.ca::d1a701de-3bff-4afd-a115-b81daed2fb6a" providerId="AD" clId="Web-{ECC1C9C0-A77B-4023-BBF2-D29DD2F2DB1C}" dt="2021-12-06T20:34:55.950" v="601" actId="14100"/>
        <pc:sldMkLst>
          <pc:docMk/>
          <pc:sldMk cId="928258519" sldId="362"/>
        </pc:sldMkLst>
        <pc:picChg chg="add mod">
          <ac:chgData name="Richardson, Ashlin FLNR:EX" userId="S::ashlin.richardson@gov.bc.ca::d1a701de-3bff-4afd-a115-b81daed2fb6a" providerId="AD" clId="Web-{ECC1C9C0-A77B-4023-BBF2-D29DD2F2DB1C}" dt="2021-12-06T20:34:55.950" v="601" actId="14100"/>
          <ac:picMkLst>
            <pc:docMk/>
            <pc:sldMk cId="928258519" sldId="362"/>
            <ac:picMk id="2" creationId="{5A5C4460-4FCF-4C18-9A1A-4480B4F0F43D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36:40.217" v="614" actId="14100"/>
        <pc:sldMkLst>
          <pc:docMk/>
          <pc:sldMk cId="3495233611" sldId="363"/>
        </pc:sldMkLst>
        <pc:picChg chg="del">
          <ac:chgData name="Richardson, Ashlin FLNR:EX" userId="S::ashlin.richardson@gov.bc.ca::d1a701de-3bff-4afd-a115-b81daed2fb6a" providerId="AD" clId="Web-{ECC1C9C0-A77B-4023-BBF2-D29DD2F2DB1C}" dt="2021-12-06T20:36:03.388" v="605"/>
          <ac:picMkLst>
            <pc:docMk/>
            <pc:sldMk cId="3495233611" sldId="363"/>
            <ac:picMk id="2" creationId="{5A5C4460-4FCF-4C18-9A1A-4480B4F0F43D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20:36:40.217" v="614" actId="14100"/>
          <ac:picMkLst>
            <pc:docMk/>
            <pc:sldMk cId="3495233611" sldId="363"/>
            <ac:picMk id="3" creationId="{D9E5DCA8-9B63-400C-90EF-776E6600932B}"/>
          </ac:picMkLst>
        </pc:picChg>
      </pc:sldChg>
      <pc:sldChg chg="addSp modSp new">
        <pc:chgData name="Richardson, Ashlin FLNR:EX" userId="S::ashlin.richardson@gov.bc.ca::d1a701de-3bff-4afd-a115-b81daed2fb6a" providerId="AD" clId="Web-{ECC1C9C0-A77B-4023-BBF2-D29DD2F2DB1C}" dt="2021-12-06T20:36:48.217" v="617" actId="14100"/>
        <pc:sldMkLst>
          <pc:docMk/>
          <pc:sldMk cId="3907776198" sldId="364"/>
        </pc:sldMkLst>
        <pc:picChg chg="add mod">
          <ac:chgData name="Richardson, Ashlin FLNR:EX" userId="S::ashlin.richardson@gov.bc.ca::d1a701de-3bff-4afd-a115-b81daed2fb6a" providerId="AD" clId="Web-{ECC1C9C0-A77B-4023-BBF2-D29DD2F2DB1C}" dt="2021-12-06T20:36:48.217" v="617" actId="14100"/>
          <ac:picMkLst>
            <pc:docMk/>
            <pc:sldMk cId="3907776198" sldId="364"/>
            <ac:picMk id="2" creationId="{DE61388C-6989-4C4D-B464-AE920B164EC0}"/>
          </ac:picMkLst>
        </pc:picChg>
      </pc:sldChg>
      <pc:sldChg chg="addSp modSp new">
        <pc:chgData name="Richardson, Ashlin FLNR:EX" userId="S::ashlin.richardson@gov.bc.ca::d1a701de-3bff-4afd-a115-b81daed2fb6a" providerId="AD" clId="Web-{ECC1C9C0-A77B-4023-BBF2-D29DD2F2DB1C}" dt="2021-12-06T20:36:58.498" v="620" actId="14100"/>
        <pc:sldMkLst>
          <pc:docMk/>
          <pc:sldMk cId="178461431" sldId="365"/>
        </pc:sldMkLst>
        <pc:picChg chg="add mod">
          <ac:chgData name="Richardson, Ashlin FLNR:EX" userId="S::ashlin.richardson@gov.bc.ca::d1a701de-3bff-4afd-a115-b81daed2fb6a" providerId="AD" clId="Web-{ECC1C9C0-A77B-4023-BBF2-D29DD2F2DB1C}" dt="2021-12-06T20:36:58.498" v="620" actId="14100"/>
          <ac:picMkLst>
            <pc:docMk/>
            <pc:sldMk cId="178461431" sldId="365"/>
            <ac:picMk id="2" creationId="{92AFDA9D-ADFF-47F1-BD61-DDE88153FD49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ECC1C9C0-A77B-4023-BBF2-D29DD2F2DB1C}" dt="2021-12-06T20:42:18.518" v="639" actId="14100"/>
        <pc:sldMkLst>
          <pc:docMk/>
          <pc:sldMk cId="251974653" sldId="366"/>
        </pc:sldMkLst>
        <pc:picChg chg="del">
          <ac:chgData name="Richardson, Ashlin FLNR:EX" userId="S::ashlin.richardson@gov.bc.ca::d1a701de-3bff-4afd-a115-b81daed2fb6a" providerId="AD" clId="Web-{ECC1C9C0-A77B-4023-BBF2-D29DD2F2DB1C}" dt="2021-12-06T20:42:11.502" v="636"/>
          <ac:picMkLst>
            <pc:docMk/>
            <pc:sldMk cId="251974653" sldId="366"/>
            <ac:picMk id="2" creationId="{92AFDA9D-ADFF-47F1-BD61-DDE88153FD49}"/>
          </ac:picMkLst>
        </pc:picChg>
        <pc:picChg chg="add mod">
          <ac:chgData name="Richardson, Ashlin FLNR:EX" userId="S::ashlin.richardson@gov.bc.ca::d1a701de-3bff-4afd-a115-b81daed2fb6a" providerId="AD" clId="Web-{ECC1C9C0-A77B-4023-BBF2-D29DD2F2DB1C}" dt="2021-12-06T20:42:18.518" v="639" actId="14100"/>
          <ac:picMkLst>
            <pc:docMk/>
            <pc:sldMk cId="251974653" sldId="366"/>
            <ac:picMk id="3" creationId="{2143054F-D57C-4FEC-A0C3-4A15D062AAE0}"/>
          </ac:picMkLst>
        </pc:picChg>
      </pc:sldChg>
    </pc:docChg>
  </pc:docChgLst>
  <pc:docChgLst>
    <pc:chgData name="Richardson, Ashlin FLNR:EX" userId="S::ashlin.richardson@gov.bc.ca::d1a701de-3bff-4afd-a115-b81daed2fb6a" providerId="AD" clId="Web-{2E4717A2-5561-4D7A-BD73-7D499ACD7885}"/>
    <pc:docChg chg="addSld delSld modSld sldOrd">
      <pc:chgData name="Richardson, Ashlin FLNR:EX" userId="S::ashlin.richardson@gov.bc.ca::d1a701de-3bff-4afd-a115-b81daed2fb6a" providerId="AD" clId="Web-{2E4717A2-5561-4D7A-BD73-7D499ACD7885}" dt="2021-11-29T07:15:24.464" v="988" actId="1076"/>
      <pc:docMkLst>
        <pc:docMk/>
      </pc:docMkLst>
      <pc:sldChg chg="addSp modSp new ord">
        <pc:chgData name="Richardson, Ashlin FLNR:EX" userId="S::ashlin.richardson@gov.bc.ca::d1a701de-3bff-4afd-a115-b81daed2fb6a" providerId="AD" clId="Web-{2E4717A2-5561-4D7A-BD73-7D499ACD7885}" dt="2021-11-29T05:49:43.792" v="96"/>
        <pc:sldMkLst>
          <pc:docMk/>
          <pc:sldMk cId="1869642442" sldId="274"/>
        </pc:sldMkLst>
        <pc:spChg chg="add mod">
          <ac:chgData name="Richardson, Ashlin FLNR:EX" userId="S::ashlin.richardson@gov.bc.ca::d1a701de-3bff-4afd-a115-b81daed2fb6a" providerId="AD" clId="Web-{2E4717A2-5561-4D7A-BD73-7D499ACD7885}" dt="2021-11-29T05:25:22.517" v="15" actId="1076"/>
          <ac:spMkLst>
            <pc:docMk/>
            <pc:sldMk cId="1869642442" sldId="274"/>
            <ac:spMk id="4" creationId="{022BD3B3-EB95-4768-A3A6-1A6CB05CD34C}"/>
          </ac:spMkLst>
        </pc:spChg>
        <pc:picChg chg="add mod">
          <ac:chgData name="Richardson, Ashlin FLNR:EX" userId="S::ashlin.richardson@gov.bc.ca::d1a701de-3bff-4afd-a115-b81daed2fb6a" providerId="AD" clId="Web-{2E4717A2-5561-4D7A-BD73-7D499ACD7885}" dt="2021-11-29T05:24:10.876" v="4" actId="1076"/>
          <ac:picMkLst>
            <pc:docMk/>
            <pc:sldMk cId="1869642442" sldId="274"/>
            <ac:picMk id="2" creationId="{3EBD3C44-D88A-44F8-AAA7-A29B675F45B5}"/>
          </ac:picMkLst>
        </pc:picChg>
      </pc:sldChg>
      <pc:sldChg chg="addSp modSp new">
        <pc:chgData name="Richardson, Ashlin FLNR:EX" userId="S::ashlin.richardson@gov.bc.ca::d1a701de-3bff-4afd-a115-b81daed2fb6a" providerId="AD" clId="Web-{2E4717A2-5561-4D7A-BD73-7D499ACD7885}" dt="2021-11-29T05:41:13.773" v="77" actId="20577"/>
        <pc:sldMkLst>
          <pc:docMk/>
          <pc:sldMk cId="910494547" sldId="275"/>
        </pc:sldMkLst>
        <pc:spChg chg="add mod">
          <ac:chgData name="Richardson, Ashlin FLNR:EX" userId="S::ashlin.richardson@gov.bc.ca::d1a701de-3bff-4afd-a115-b81daed2fb6a" providerId="AD" clId="Web-{2E4717A2-5561-4D7A-BD73-7D499ACD7885}" dt="2021-11-29T05:41:13.773" v="77" actId="20577"/>
          <ac:spMkLst>
            <pc:docMk/>
            <pc:sldMk cId="910494547" sldId="275"/>
            <ac:spMk id="2" creationId="{AC0C0DA1-496F-4C2A-8728-B722BEDD81B2}"/>
          </ac:spMkLst>
        </pc:spChg>
      </pc:sldChg>
      <pc:sldChg chg="add del replId">
        <pc:chgData name="Richardson, Ashlin FLNR:EX" userId="S::ashlin.richardson@gov.bc.ca::d1a701de-3bff-4afd-a115-b81daed2fb6a" providerId="AD" clId="Web-{2E4717A2-5561-4D7A-BD73-7D499ACD7885}" dt="2021-11-29T05:28:24.878" v="17"/>
        <pc:sldMkLst>
          <pc:docMk/>
          <pc:sldMk cId="2179871320" sldId="275"/>
        </pc:sldMkLst>
      </pc:sldChg>
      <pc:sldChg chg="addSp modSp new">
        <pc:chgData name="Richardson, Ashlin FLNR:EX" userId="S::ashlin.richardson@gov.bc.ca::d1a701de-3bff-4afd-a115-b81daed2fb6a" providerId="AD" clId="Web-{2E4717A2-5561-4D7A-BD73-7D499ACD7885}" dt="2021-11-29T05:51:54.980" v="163" actId="20577"/>
        <pc:sldMkLst>
          <pc:docMk/>
          <pc:sldMk cId="1741188600" sldId="276"/>
        </pc:sldMkLst>
        <pc:spChg chg="add mod">
          <ac:chgData name="Richardson, Ashlin FLNR:EX" userId="S::ashlin.richardson@gov.bc.ca::d1a701de-3bff-4afd-a115-b81daed2fb6a" providerId="AD" clId="Web-{2E4717A2-5561-4D7A-BD73-7D499ACD7885}" dt="2021-11-29T05:51:54.980" v="163" actId="20577"/>
          <ac:spMkLst>
            <pc:docMk/>
            <pc:sldMk cId="1741188600" sldId="276"/>
            <ac:spMk id="4" creationId="{3D205042-E93A-4DA9-AF0C-97460C996FDA}"/>
          </ac:spMkLst>
        </pc:spChg>
        <pc:picChg chg="add mod">
          <ac:chgData name="Richardson, Ashlin FLNR:EX" userId="S::ashlin.richardson@gov.bc.ca::d1a701de-3bff-4afd-a115-b81daed2fb6a" providerId="AD" clId="Web-{2E4717A2-5561-4D7A-BD73-7D499ACD7885}" dt="2021-11-29T05:45:04.181" v="82" actId="1076"/>
          <ac:picMkLst>
            <pc:docMk/>
            <pc:sldMk cId="1741188600" sldId="276"/>
            <ac:picMk id="2" creationId="{371847BE-5911-4DE5-BBA4-9DDF770CFE5B}"/>
          </ac:picMkLst>
        </pc:picChg>
      </pc:sldChg>
      <pc:sldChg chg="addSp modSp new">
        <pc:chgData name="Richardson, Ashlin FLNR:EX" userId="S::ashlin.richardson@gov.bc.ca::d1a701de-3bff-4afd-a115-b81daed2fb6a" providerId="AD" clId="Web-{2E4717A2-5561-4D7A-BD73-7D499ACD7885}" dt="2021-11-29T05:45:43.197" v="88" actId="14100"/>
        <pc:sldMkLst>
          <pc:docMk/>
          <pc:sldMk cId="1438925032" sldId="277"/>
        </pc:sldMkLst>
        <pc:picChg chg="add mod">
          <ac:chgData name="Richardson, Ashlin FLNR:EX" userId="S::ashlin.richardson@gov.bc.ca::d1a701de-3bff-4afd-a115-b81daed2fb6a" providerId="AD" clId="Web-{2E4717A2-5561-4D7A-BD73-7D499ACD7885}" dt="2021-11-29T05:45:43.197" v="88" actId="14100"/>
          <ac:picMkLst>
            <pc:docMk/>
            <pc:sldMk cId="1438925032" sldId="277"/>
            <ac:picMk id="2" creationId="{7BD22F78-E3F1-4682-915D-8E3E0720F2F2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6:41:37.687" v="817" actId="20577"/>
        <pc:sldMkLst>
          <pc:docMk/>
          <pc:sldMk cId="211245943" sldId="278"/>
        </pc:sldMkLst>
        <pc:spChg chg="add mod">
          <ac:chgData name="Richardson, Ashlin FLNR:EX" userId="S::ashlin.richardson@gov.bc.ca::d1a701de-3bff-4afd-a115-b81daed2fb6a" providerId="AD" clId="Web-{2E4717A2-5561-4D7A-BD73-7D499ACD7885}" dt="2021-11-29T05:51:45.824" v="157" actId="20577"/>
          <ac:spMkLst>
            <pc:docMk/>
            <pc:sldMk cId="211245943" sldId="278"/>
            <ac:spMk id="5" creationId="{1388E774-BA0B-40EF-89D6-5A6FDC26BC55}"/>
          </ac:spMkLst>
        </pc:spChg>
        <pc:spChg chg="add mod">
          <ac:chgData name="Richardson, Ashlin FLNR:EX" userId="S::ashlin.richardson@gov.bc.ca::d1a701de-3bff-4afd-a115-b81daed2fb6a" providerId="AD" clId="Web-{2E4717A2-5561-4D7A-BD73-7D499ACD7885}" dt="2021-11-29T06:41:37.687" v="817" actId="20577"/>
          <ac:spMkLst>
            <pc:docMk/>
            <pc:sldMk cId="211245943" sldId="278"/>
            <ac:spMk id="6" creationId="{7F81074B-A36E-4FE1-B8CD-A3970EBD4215}"/>
          </ac:spMkLst>
        </pc:spChg>
        <pc:picChg chg="del">
          <ac:chgData name="Richardson, Ashlin FLNR:EX" userId="S::ashlin.richardson@gov.bc.ca::d1a701de-3bff-4afd-a115-b81daed2fb6a" providerId="AD" clId="Web-{2E4717A2-5561-4D7A-BD73-7D499ACD7885}" dt="2021-11-29T05:48:04.792" v="91"/>
          <ac:picMkLst>
            <pc:docMk/>
            <pc:sldMk cId="211245943" sldId="278"/>
            <ac:picMk id="2" creationId="{7BD22F78-E3F1-4682-915D-8E3E0720F2F2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5:57:18.170" v="169" actId="1076"/>
          <ac:picMkLst>
            <pc:docMk/>
            <pc:sldMk cId="211245943" sldId="278"/>
            <ac:picMk id="3" creationId="{B0239808-FEA2-40E9-A589-52FB6071BDF4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5:59:27.311" v="220" actId="20577"/>
        <pc:sldMkLst>
          <pc:docMk/>
          <pc:sldMk cId="828917787" sldId="279"/>
        </pc:sldMkLst>
        <pc:spChg chg="mod">
          <ac:chgData name="Richardson, Ashlin FLNR:EX" userId="S::ashlin.richardson@gov.bc.ca::d1a701de-3bff-4afd-a115-b81daed2fb6a" providerId="AD" clId="Web-{2E4717A2-5561-4D7A-BD73-7D499ACD7885}" dt="2021-11-29T05:59:27.311" v="220" actId="20577"/>
          <ac:spMkLst>
            <pc:docMk/>
            <pc:sldMk cId="828917787" sldId="279"/>
            <ac:spMk id="5" creationId="{1388E774-BA0B-40EF-89D6-5A6FDC26BC55}"/>
          </ac:spMkLst>
        </pc:spChg>
        <pc:picChg chg="add mod">
          <ac:chgData name="Richardson, Ashlin FLNR:EX" userId="S::ashlin.richardson@gov.bc.ca::d1a701de-3bff-4afd-a115-b81daed2fb6a" providerId="AD" clId="Web-{2E4717A2-5561-4D7A-BD73-7D499ACD7885}" dt="2021-11-29T05:57:12.857" v="168" actId="14100"/>
          <ac:picMkLst>
            <pc:docMk/>
            <pc:sldMk cId="828917787" sldId="279"/>
            <ac:picMk id="2" creationId="{087F2882-602A-48B7-A59B-42CB6859E65E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5:56:55.029" v="165"/>
          <ac:picMkLst>
            <pc:docMk/>
            <pc:sldMk cId="828917787" sldId="279"/>
            <ac:picMk id="3" creationId="{B0239808-FEA2-40E9-A589-52FB6071BDF4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6:02:52.296" v="253" actId="20577"/>
        <pc:sldMkLst>
          <pc:docMk/>
          <pc:sldMk cId="3877632385" sldId="280"/>
        </pc:sldMkLst>
        <pc:spChg chg="mod">
          <ac:chgData name="Richardson, Ashlin FLNR:EX" userId="S::ashlin.richardson@gov.bc.ca::d1a701de-3bff-4afd-a115-b81daed2fb6a" providerId="AD" clId="Web-{2E4717A2-5561-4D7A-BD73-7D499ACD7885}" dt="2021-11-29T06:02:52.296" v="253" actId="20577"/>
          <ac:spMkLst>
            <pc:docMk/>
            <pc:sldMk cId="3877632385" sldId="280"/>
            <ac:spMk id="5" creationId="{1388E774-BA0B-40EF-89D6-5A6FDC26BC55}"/>
          </ac:spMkLst>
        </pc:spChg>
        <pc:picChg chg="del">
          <ac:chgData name="Richardson, Ashlin FLNR:EX" userId="S::ashlin.richardson@gov.bc.ca::d1a701de-3bff-4afd-a115-b81daed2fb6a" providerId="AD" clId="Web-{2E4717A2-5561-4D7A-BD73-7D499ACD7885}" dt="2021-11-29T06:01:15.562" v="222"/>
          <ac:picMkLst>
            <pc:docMk/>
            <pc:sldMk cId="3877632385" sldId="280"/>
            <ac:picMk id="2" creationId="{087F2882-602A-48B7-A59B-42CB6859E65E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6:01:25.530" v="225" actId="14100"/>
          <ac:picMkLst>
            <pc:docMk/>
            <pc:sldMk cId="3877632385" sldId="280"/>
            <ac:picMk id="3" creationId="{383F2F29-3875-4251-98EB-51936177B0F3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6:04:44.797" v="315" actId="20577"/>
        <pc:sldMkLst>
          <pc:docMk/>
          <pc:sldMk cId="2021115481" sldId="281"/>
        </pc:sldMkLst>
        <pc:spChg chg="mod">
          <ac:chgData name="Richardson, Ashlin FLNR:EX" userId="S::ashlin.richardson@gov.bc.ca::d1a701de-3bff-4afd-a115-b81daed2fb6a" providerId="AD" clId="Web-{2E4717A2-5561-4D7A-BD73-7D499ACD7885}" dt="2021-11-29T06:04:44.797" v="315" actId="20577"/>
          <ac:spMkLst>
            <pc:docMk/>
            <pc:sldMk cId="2021115481" sldId="281"/>
            <ac:spMk id="5" creationId="{1388E774-BA0B-40EF-89D6-5A6FDC26BC55}"/>
          </ac:spMkLst>
        </pc:spChg>
        <pc:picChg chg="add mod">
          <ac:chgData name="Richardson, Ashlin FLNR:EX" userId="S::ashlin.richardson@gov.bc.ca::d1a701de-3bff-4afd-a115-b81daed2fb6a" providerId="AD" clId="Web-{2E4717A2-5561-4D7A-BD73-7D499ACD7885}" dt="2021-11-29T06:03:13.968" v="258" actId="14100"/>
          <ac:picMkLst>
            <pc:docMk/>
            <pc:sldMk cId="2021115481" sldId="281"/>
            <ac:picMk id="2" creationId="{A8E847C7-4E9C-4570-B5AD-4165BF93EC9F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6:02:55.797" v="255"/>
          <ac:picMkLst>
            <pc:docMk/>
            <pc:sldMk cId="2021115481" sldId="281"/>
            <ac:picMk id="3" creationId="{383F2F29-3875-4251-98EB-51936177B0F3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6:07:22.470" v="353" actId="20577"/>
        <pc:sldMkLst>
          <pc:docMk/>
          <pc:sldMk cId="435836623" sldId="282"/>
        </pc:sldMkLst>
        <pc:spChg chg="mod">
          <ac:chgData name="Richardson, Ashlin FLNR:EX" userId="S::ashlin.richardson@gov.bc.ca::d1a701de-3bff-4afd-a115-b81daed2fb6a" providerId="AD" clId="Web-{2E4717A2-5561-4D7A-BD73-7D499ACD7885}" dt="2021-11-29T06:07:22.470" v="353" actId="20577"/>
          <ac:spMkLst>
            <pc:docMk/>
            <pc:sldMk cId="435836623" sldId="282"/>
            <ac:spMk id="5" creationId="{1388E774-BA0B-40EF-89D6-5A6FDC26BC55}"/>
          </ac:spMkLst>
        </pc:spChg>
        <pc:picChg chg="del">
          <ac:chgData name="Richardson, Ashlin FLNR:EX" userId="S::ashlin.richardson@gov.bc.ca::d1a701de-3bff-4afd-a115-b81daed2fb6a" providerId="AD" clId="Web-{2E4717A2-5561-4D7A-BD73-7D499ACD7885}" dt="2021-11-29T06:04:50.063" v="317"/>
          <ac:picMkLst>
            <pc:docMk/>
            <pc:sldMk cId="435836623" sldId="282"/>
            <ac:picMk id="2" creationId="{A8E847C7-4E9C-4570-B5AD-4165BF93EC9F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6:05:10.485" v="320" actId="14100"/>
          <ac:picMkLst>
            <pc:docMk/>
            <pc:sldMk cId="435836623" sldId="282"/>
            <ac:picMk id="3" creationId="{5C891362-9E6C-4642-B456-91ADC8EFDC41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6:10:16.502" v="402"/>
        <pc:sldMkLst>
          <pc:docMk/>
          <pc:sldMk cId="1955083316" sldId="283"/>
        </pc:sldMkLst>
        <pc:spChg chg="add del mod">
          <ac:chgData name="Richardson, Ashlin FLNR:EX" userId="S::ashlin.richardson@gov.bc.ca::d1a701de-3bff-4afd-a115-b81daed2fb6a" providerId="AD" clId="Web-{2E4717A2-5561-4D7A-BD73-7D499ACD7885}" dt="2021-11-29T06:10:16.502" v="402"/>
          <ac:spMkLst>
            <pc:docMk/>
            <pc:sldMk cId="1955083316" sldId="283"/>
            <ac:spMk id="4" creationId="{662C3965-B0CE-49E1-AC41-3F82ED56DC2E}"/>
          </ac:spMkLst>
        </pc:spChg>
        <pc:spChg chg="mod">
          <ac:chgData name="Richardson, Ashlin FLNR:EX" userId="S::ashlin.richardson@gov.bc.ca::d1a701de-3bff-4afd-a115-b81daed2fb6a" providerId="AD" clId="Web-{2E4717A2-5561-4D7A-BD73-7D499ACD7885}" dt="2021-11-29T06:09:24.971" v="397" actId="20577"/>
          <ac:spMkLst>
            <pc:docMk/>
            <pc:sldMk cId="1955083316" sldId="283"/>
            <ac:spMk id="5" creationId="{1388E774-BA0B-40EF-89D6-5A6FDC26BC55}"/>
          </ac:spMkLst>
        </pc:spChg>
        <pc:picChg chg="add mod">
          <ac:chgData name="Richardson, Ashlin FLNR:EX" userId="S::ashlin.richardson@gov.bc.ca::d1a701de-3bff-4afd-a115-b81daed2fb6a" providerId="AD" clId="Web-{2E4717A2-5561-4D7A-BD73-7D499ACD7885}" dt="2021-11-29T06:09:29.627" v="398" actId="14100"/>
          <ac:picMkLst>
            <pc:docMk/>
            <pc:sldMk cId="1955083316" sldId="283"/>
            <ac:picMk id="2" creationId="{2908D7A8-593A-4306-9784-FCBCD43D4E4B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6:07:28.204" v="355"/>
          <ac:picMkLst>
            <pc:docMk/>
            <pc:sldMk cId="1955083316" sldId="283"/>
            <ac:picMk id="3" creationId="{5C891362-9E6C-4642-B456-91ADC8EFDC41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6:17:00.348" v="506" actId="20577"/>
        <pc:sldMkLst>
          <pc:docMk/>
          <pc:sldMk cId="1221312032" sldId="284"/>
        </pc:sldMkLst>
        <pc:spChg chg="mod">
          <ac:chgData name="Richardson, Ashlin FLNR:EX" userId="S::ashlin.richardson@gov.bc.ca::d1a701de-3bff-4afd-a115-b81daed2fb6a" providerId="AD" clId="Web-{2E4717A2-5561-4D7A-BD73-7D499ACD7885}" dt="2021-11-29T06:17:00.348" v="506" actId="20577"/>
          <ac:spMkLst>
            <pc:docMk/>
            <pc:sldMk cId="1221312032" sldId="284"/>
            <ac:spMk id="5" creationId="{1388E774-BA0B-40EF-89D6-5A6FDC26BC55}"/>
          </ac:spMkLst>
        </pc:spChg>
        <pc:picChg chg="del">
          <ac:chgData name="Richardson, Ashlin FLNR:EX" userId="S::ashlin.richardson@gov.bc.ca::d1a701de-3bff-4afd-a115-b81daed2fb6a" providerId="AD" clId="Web-{2E4717A2-5561-4D7A-BD73-7D499ACD7885}" dt="2021-11-29T06:11:51.128" v="404"/>
          <ac:picMkLst>
            <pc:docMk/>
            <pc:sldMk cId="1221312032" sldId="284"/>
            <ac:picMk id="2" creationId="{2908D7A8-593A-4306-9784-FCBCD43D4E4B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6:12:02.862" v="407" actId="14100"/>
          <ac:picMkLst>
            <pc:docMk/>
            <pc:sldMk cId="1221312032" sldId="284"/>
            <ac:picMk id="3" creationId="{422BBF69-F224-4A1F-8D9B-F848EC802B85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6:24:33.897" v="559" actId="14100"/>
        <pc:sldMkLst>
          <pc:docMk/>
          <pc:sldMk cId="1467047590" sldId="285"/>
        </pc:sldMkLst>
        <pc:spChg chg="mod">
          <ac:chgData name="Richardson, Ashlin FLNR:EX" userId="S::ashlin.richardson@gov.bc.ca::d1a701de-3bff-4afd-a115-b81daed2fb6a" providerId="AD" clId="Web-{2E4717A2-5561-4D7A-BD73-7D499ACD7885}" dt="2021-11-29T06:24:22.819" v="554" actId="20577"/>
          <ac:spMkLst>
            <pc:docMk/>
            <pc:sldMk cId="1467047590" sldId="285"/>
            <ac:spMk id="5" creationId="{1388E774-BA0B-40EF-89D6-5A6FDC26BC55}"/>
          </ac:spMkLst>
        </pc:spChg>
        <pc:picChg chg="add mod">
          <ac:chgData name="Richardson, Ashlin FLNR:EX" userId="S::ashlin.richardson@gov.bc.ca::d1a701de-3bff-4afd-a115-b81daed2fb6a" providerId="AD" clId="Web-{2E4717A2-5561-4D7A-BD73-7D499ACD7885}" dt="2021-11-29T06:21:40.662" v="511" actId="14100"/>
          <ac:picMkLst>
            <pc:docMk/>
            <pc:sldMk cId="1467047590" sldId="285"/>
            <ac:picMk id="2" creationId="{08402D31-95A7-4FDD-AB1B-EEB54D05E664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6:17:04.582" v="508"/>
          <ac:picMkLst>
            <pc:docMk/>
            <pc:sldMk cId="1467047590" sldId="285"/>
            <ac:picMk id="3" creationId="{422BBF69-F224-4A1F-8D9B-F848EC802B85}"/>
          </ac:picMkLst>
        </pc:picChg>
        <pc:cxnChg chg="add mod">
          <ac:chgData name="Richardson, Ashlin FLNR:EX" userId="S::ashlin.richardson@gov.bc.ca::d1a701de-3bff-4afd-a115-b81daed2fb6a" providerId="AD" clId="Web-{2E4717A2-5561-4D7A-BD73-7D499ACD7885}" dt="2021-11-29T06:24:33.897" v="559" actId="14100"/>
          <ac:cxnSpMkLst>
            <pc:docMk/>
            <pc:sldMk cId="1467047590" sldId="285"/>
            <ac:cxnSpMk id="4" creationId="{AA956DC6-2EA7-466B-BE4E-FBA5FC3B3F42}"/>
          </ac:cxnSpMkLst>
        </pc:cxn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6:27:31.526" v="624" actId="20577"/>
        <pc:sldMkLst>
          <pc:docMk/>
          <pc:sldMk cId="1462753954" sldId="286"/>
        </pc:sldMkLst>
        <pc:spChg chg="mod">
          <ac:chgData name="Richardson, Ashlin FLNR:EX" userId="S::ashlin.richardson@gov.bc.ca::d1a701de-3bff-4afd-a115-b81daed2fb6a" providerId="AD" clId="Web-{2E4717A2-5561-4D7A-BD73-7D499ACD7885}" dt="2021-11-29T06:27:31.526" v="624" actId="20577"/>
          <ac:spMkLst>
            <pc:docMk/>
            <pc:sldMk cId="1462753954" sldId="286"/>
            <ac:spMk id="5" creationId="{1388E774-BA0B-40EF-89D6-5A6FDC26BC55}"/>
          </ac:spMkLst>
        </pc:spChg>
        <pc:picChg chg="del">
          <ac:chgData name="Richardson, Ashlin FLNR:EX" userId="S::ashlin.richardson@gov.bc.ca::d1a701de-3bff-4afd-a115-b81daed2fb6a" providerId="AD" clId="Web-{2E4717A2-5561-4D7A-BD73-7D499ACD7885}" dt="2021-11-29T06:26:11.523" v="561"/>
          <ac:picMkLst>
            <pc:docMk/>
            <pc:sldMk cId="1462753954" sldId="286"/>
            <ac:picMk id="2" creationId="{2908D7A8-593A-4306-9784-FCBCD43D4E4B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6:26:25.132" v="564" actId="14100"/>
          <ac:picMkLst>
            <pc:docMk/>
            <pc:sldMk cId="1462753954" sldId="286"/>
            <ac:picMk id="3" creationId="{7FC2AFAC-EFBA-4BF4-B553-B0C83A690789}"/>
          </ac:picMkLst>
        </pc:picChg>
      </pc:sldChg>
      <pc:sldChg chg="addSp delSp modSp add ord replId">
        <pc:chgData name="Richardson, Ashlin FLNR:EX" userId="S::ashlin.richardson@gov.bc.ca::d1a701de-3bff-4afd-a115-b81daed2fb6a" providerId="AD" clId="Web-{2E4717A2-5561-4D7A-BD73-7D499ACD7885}" dt="2021-11-29T06:46:10.767" v="825"/>
        <pc:sldMkLst>
          <pc:docMk/>
          <pc:sldMk cId="1662478368" sldId="287"/>
        </pc:sldMkLst>
        <pc:spChg chg="mod">
          <ac:chgData name="Richardson, Ashlin FLNR:EX" userId="S::ashlin.richardson@gov.bc.ca::d1a701de-3bff-4afd-a115-b81daed2fb6a" providerId="AD" clId="Web-{2E4717A2-5561-4D7A-BD73-7D499ACD7885}" dt="2021-11-29T06:32:12.340" v="645" actId="20577"/>
          <ac:spMkLst>
            <pc:docMk/>
            <pc:sldMk cId="1662478368" sldId="287"/>
            <ac:spMk id="5" creationId="{1388E774-BA0B-40EF-89D6-5A6FDC26BC55}"/>
          </ac:spMkLst>
        </pc:spChg>
        <pc:picChg chg="del">
          <ac:chgData name="Richardson, Ashlin FLNR:EX" userId="S::ashlin.richardson@gov.bc.ca::d1a701de-3bff-4afd-a115-b81daed2fb6a" providerId="AD" clId="Web-{2E4717A2-5561-4D7A-BD73-7D499ACD7885}" dt="2021-11-29T06:30:10.387" v="626"/>
          <ac:picMkLst>
            <pc:docMk/>
            <pc:sldMk cId="1662478368" sldId="287"/>
            <ac:picMk id="2" creationId="{08402D31-95A7-4FDD-AB1B-EEB54D05E664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6:30:31.746" v="632" actId="14100"/>
          <ac:picMkLst>
            <pc:docMk/>
            <pc:sldMk cId="1662478368" sldId="287"/>
            <ac:picMk id="3" creationId="{B53A9040-8845-407D-A65D-75DC734ED5AB}"/>
          </ac:picMkLst>
        </pc:picChg>
        <pc:cxnChg chg="del">
          <ac:chgData name="Richardson, Ashlin FLNR:EX" userId="S::ashlin.richardson@gov.bc.ca::d1a701de-3bff-4afd-a115-b81daed2fb6a" providerId="AD" clId="Web-{2E4717A2-5561-4D7A-BD73-7D499ACD7885}" dt="2021-11-29T06:30:13.324" v="628"/>
          <ac:cxnSpMkLst>
            <pc:docMk/>
            <pc:sldMk cId="1662478368" sldId="287"/>
            <ac:cxnSpMk id="4" creationId="{AA956DC6-2EA7-466B-BE4E-FBA5FC3B3F42}"/>
          </ac:cxnSpMkLst>
        </pc:cxnChg>
      </pc:sldChg>
      <pc:sldChg chg="addSp delSp modSp add ord replId">
        <pc:chgData name="Richardson, Ashlin FLNR:EX" userId="S::ashlin.richardson@gov.bc.ca::d1a701de-3bff-4afd-a115-b81daed2fb6a" providerId="AD" clId="Web-{2E4717A2-5561-4D7A-BD73-7D499ACD7885}" dt="2021-11-29T07:10:32.244" v="908"/>
        <pc:sldMkLst>
          <pc:docMk/>
          <pc:sldMk cId="2570717558" sldId="288"/>
        </pc:sldMkLst>
        <pc:picChg chg="add mod">
          <ac:chgData name="Richardson, Ashlin FLNR:EX" userId="S::ashlin.richardson@gov.bc.ca::d1a701de-3bff-4afd-a115-b81daed2fb6a" providerId="AD" clId="Web-{2E4717A2-5561-4D7A-BD73-7D499ACD7885}" dt="2021-11-29T06:32:30.231" v="650" actId="14100"/>
          <ac:picMkLst>
            <pc:docMk/>
            <pc:sldMk cId="2570717558" sldId="288"/>
            <ac:picMk id="2" creationId="{824EAFE7-AE3E-4924-9DFF-4349BA6F2557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6:32:15.528" v="647"/>
          <ac:picMkLst>
            <pc:docMk/>
            <pc:sldMk cId="2570717558" sldId="288"/>
            <ac:picMk id="3" creationId="{B53A9040-8845-407D-A65D-75DC734ED5AB}"/>
          </ac:picMkLst>
        </pc:picChg>
      </pc:sldChg>
      <pc:sldChg chg="addSp delSp modSp add ord replId">
        <pc:chgData name="Richardson, Ashlin FLNR:EX" userId="S::ashlin.richardson@gov.bc.ca::d1a701de-3bff-4afd-a115-b81daed2fb6a" providerId="AD" clId="Web-{2E4717A2-5561-4D7A-BD73-7D499ACD7885}" dt="2021-11-29T06:45:58.392" v="824"/>
        <pc:sldMkLst>
          <pc:docMk/>
          <pc:sldMk cId="3435925319" sldId="289"/>
        </pc:sldMkLst>
        <pc:picChg chg="del">
          <ac:chgData name="Richardson, Ashlin FLNR:EX" userId="S::ashlin.richardson@gov.bc.ca::d1a701de-3bff-4afd-a115-b81daed2fb6a" providerId="AD" clId="Web-{2E4717A2-5561-4D7A-BD73-7D499ACD7885}" dt="2021-11-29T06:33:36.482" v="652"/>
          <ac:picMkLst>
            <pc:docMk/>
            <pc:sldMk cId="3435925319" sldId="289"/>
            <ac:picMk id="2" creationId="{824EAFE7-AE3E-4924-9DFF-4349BA6F2557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6:33:49.435" v="655" actId="14100"/>
          <ac:picMkLst>
            <pc:docMk/>
            <pc:sldMk cId="3435925319" sldId="289"/>
            <ac:picMk id="3" creationId="{C8B15A60-61D9-4CC6-9D5A-C12CD4C23038}"/>
          </ac:picMkLst>
        </pc:picChg>
      </pc:sldChg>
      <pc:sldChg chg="addSp delSp modSp add ord replId">
        <pc:chgData name="Richardson, Ashlin FLNR:EX" userId="S::ashlin.richardson@gov.bc.ca::d1a701de-3bff-4afd-a115-b81daed2fb6a" providerId="AD" clId="Web-{2E4717A2-5561-4D7A-BD73-7D499ACD7885}" dt="2021-11-29T06:45:50.767" v="823"/>
        <pc:sldMkLst>
          <pc:docMk/>
          <pc:sldMk cId="875814394" sldId="290"/>
        </pc:sldMkLst>
        <pc:picChg chg="add mod">
          <ac:chgData name="Richardson, Ashlin FLNR:EX" userId="S::ashlin.richardson@gov.bc.ca::d1a701de-3bff-4afd-a115-b81daed2fb6a" providerId="AD" clId="Web-{2E4717A2-5561-4D7A-BD73-7D499ACD7885}" dt="2021-11-29T06:34:49.185" v="662" actId="14100"/>
          <ac:picMkLst>
            <pc:docMk/>
            <pc:sldMk cId="875814394" sldId="290"/>
            <ac:picMk id="2" creationId="{4747AC67-5D51-470C-A99A-A5AC9A7E350D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6:34:25.279" v="657"/>
          <ac:picMkLst>
            <pc:docMk/>
            <pc:sldMk cId="875814394" sldId="290"/>
            <ac:picMk id="3" creationId="{C8B15A60-61D9-4CC6-9D5A-C12CD4C23038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7:07:42.274" v="874" actId="1076"/>
        <pc:sldMkLst>
          <pc:docMk/>
          <pc:sldMk cId="3380187798" sldId="291"/>
        </pc:sldMkLst>
        <pc:picChg chg="del">
          <ac:chgData name="Richardson, Ashlin FLNR:EX" userId="S::ashlin.richardson@gov.bc.ca::d1a701de-3bff-4afd-a115-b81daed2fb6a" providerId="AD" clId="Web-{2E4717A2-5561-4D7A-BD73-7D499ACD7885}" dt="2021-11-29T07:04:58.711" v="828"/>
          <ac:picMkLst>
            <pc:docMk/>
            <pc:sldMk cId="3380187798" sldId="291"/>
            <ac:picMk id="2" creationId="{7BD22F78-E3F1-4682-915D-8E3E0720F2F2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7:07:14.899" v="867" actId="14100"/>
          <ac:picMkLst>
            <pc:docMk/>
            <pc:sldMk cId="3380187798" sldId="291"/>
            <ac:picMk id="3" creationId="{72776E4B-B556-4DC1-9CC7-3D6446A3345D}"/>
          </ac:picMkLst>
        </pc:picChg>
        <pc:picChg chg="add del mod">
          <ac:chgData name="Richardson, Ashlin FLNR:EX" userId="S::ashlin.richardson@gov.bc.ca::d1a701de-3bff-4afd-a115-b81daed2fb6a" providerId="AD" clId="Web-{2E4717A2-5561-4D7A-BD73-7D499ACD7885}" dt="2021-11-29T07:07:03.055" v="864"/>
          <ac:picMkLst>
            <pc:docMk/>
            <pc:sldMk cId="3380187798" sldId="291"/>
            <ac:picMk id="4" creationId="{063748E3-0458-42B3-966E-ED9FB416BFC4}"/>
          </ac:picMkLst>
        </pc:picChg>
        <pc:picChg chg="add del mod">
          <ac:chgData name="Richardson, Ashlin FLNR:EX" userId="S::ashlin.richardson@gov.bc.ca::d1a701de-3bff-4afd-a115-b81daed2fb6a" providerId="AD" clId="Web-{2E4717A2-5561-4D7A-BD73-7D499ACD7885}" dt="2021-11-29T07:07:02.586" v="863"/>
          <ac:picMkLst>
            <pc:docMk/>
            <pc:sldMk cId="3380187798" sldId="291"/>
            <ac:picMk id="5" creationId="{41521775-1CEF-4CC6-8BEC-7A05B8121088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7:07:12.149" v="866" actId="14100"/>
          <ac:picMkLst>
            <pc:docMk/>
            <pc:sldMk cId="3380187798" sldId="291"/>
            <ac:picMk id="6" creationId="{B041DA3D-3705-49A3-A179-4235221C604F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7:07:42.274" v="874" actId="1076"/>
          <ac:picMkLst>
            <pc:docMk/>
            <pc:sldMk cId="3380187798" sldId="291"/>
            <ac:picMk id="7" creationId="{C82F79A0-A854-450C-8CF9-A14790D58F75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7:07:33.165" v="873" actId="1076"/>
          <ac:picMkLst>
            <pc:docMk/>
            <pc:sldMk cId="3380187798" sldId="291"/>
            <ac:picMk id="8" creationId="{32AD49AB-EB07-45CE-8050-DA5F9C9BE9F2}"/>
          </ac:picMkLst>
        </pc:picChg>
        <pc:picChg chg="add del mod">
          <ac:chgData name="Richardson, Ashlin FLNR:EX" userId="S::ashlin.richardson@gov.bc.ca::d1a701de-3bff-4afd-a115-b81daed2fb6a" providerId="AD" clId="Web-{2E4717A2-5561-4D7A-BD73-7D499ACD7885}" dt="2021-11-29T07:07:02.008" v="862"/>
          <ac:picMkLst>
            <pc:docMk/>
            <pc:sldMk cId="3380187798" sldId="291"/>
            <ac:picMk id="9" creationId="{7AB27D75-30F8-49B3-AB0C-B2347F4BE0E9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2E4717A2-5561-4D7A-BD73-7D499ACD7885}" dt="2021-11-29T07:09:48.525" v="907" actId="14100"/>
        <pc:sldMkLst>
          <pc:docMk/>
          <pc:sldMk cId="276336053" sldId="292"/>
        </pc:sldMkLst>
        <pc:picChg chg="add mod">
          <ac:chgData name="Richardson, Ashlin FLNR:EX" userId="S::ashlin.richardson@gov.bc.ca::d1a701de-3bff-4afd-a115-b81daed2fb6a" providerId="AD" clId="Web-{2E4717A2-5561-4D7A-BD73-7D499ACD7885}" dt="2021-11-29T07:09:48.525" v="907" actId="14100"/>
          <ac:picMkLst>
            <pc:docMk/>
            <pc:sldMk cId="276336053" sldId="292"/>
            <ac:picMk id="2" creationId="{CE9B73E1-7EC4-4510-8925-E54E011712F5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7:06:58.102" v="858"/>
          <ac:picMkLst>
            <pc:docMk/>
            <pc:sldMk cId="276336053" sldId="292"/>
            <ac:picMk id="3" creationId="{72776E4B-B556-4DC1-9CC7-3D6446A3345D}"/>
          </ac:picMkLst>
        </pc:picChg>
        <pc:picChg chg="mod">
          <ac:chgData name="Richardson, Ashlin FLNR:EX" userId="S::ashlin.richardson@gov.bc.ca::d1a701de-3bff-4afd-a115-b81daed2fb6a" providerId="AD" clId="Web-{2E4717A2-5561-4D7A-BD73-7D499ACD7885}" dt="2021-11-29T07:08:16.806" v="882" actId="14100"/>
          <ac:picMkLst>
            <pc:docMk/>
            <pc:sldMk cId="276336053" sldId="292"/>
            <ac:picMk id="4" creationId="{063748E3-0458-42B3-966E-ED9FB416BFC4}"/>
          </ac:picMkLst>
        </pc:picChg>
        <pc:picChg chg="mod">
          <ac:chgData name="Richardson, Ashlin FLNR:EX" userId="S::ashlin.richardson@gov.bc.ca::d1a701de-3bff-4afd-a115-b81daed2fb6a" providerId="AD" clId="Web-{2E4717A2-5561-4D7A-BD73-7D499ACD7885}" dt="2021-11-29T07:08:03.477" v="879" actId="14100"/>
          <ac:picMkLst>
            <pc:docMk/>
            <pc:sldMk cId="276336053" sldId="292"/>
            <ac:picMk id="5" creationId="{41521775-1CEF-4CC6-8BEC-7A05B8121088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7:06:58.680" v="859"/>
          <ac:picMkLst>
            <pc:docMk/>
            <pc:sldMk cId="276336053" sldId="292"/>
            <ac:picMk id="6" creationId="{B041DA3D-3705-49A3-A179-4235221C604F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7:06:59.165" v="860"/>
          <ac:picMkLst>
            <pc:docMk/>
            <pc:sldMk cId="276336053" sldId="292"/>
            <ac:picMk id="7" creationId="{C82F79A0-A854-450C-8CF9-A14790D58F75}"/>
          </ac:picMkLst>
        </pc:picChg>
        <pc:picChg chg="del">
          <ac:chgData name="Richardson, Ashlin FLNR:EX" userId="S::ashlin.richardson@gov.bc.ca::d1a701de-3bff-4afd-a115-b81daed2fb6a" providerId="AD" clId="Web-{2E4717A2-5561-4D7A-BD73-7D499ACD7885}" dt="2021-11-29T07:06:59.586" v="861"/>
          <ac:picMkLst>
            <pc:docMk/>
            <pc:sldMk cId="276336053" sldId="292"/>
            <ac:picMk id="8" creationId="{32AD49AB-EB07-45CE-8050-DA5F9C9BE9F2}"/>
          </ac:picMkLst>
        </pc:picChg>
        <pc:picChg chg="mod">
          <ac:chgData name="Richardson, Ashlin FLNR:EX" userId="S::ashlin.richardson@gov.bc.ca::d1a701de-3bff-4afd-a115-b81daed2fb6a" providerId="AD" clId="Web-{2E4717A2-5561-4D7A-BD73-7D499ACD7885}" dt="2021-11-29T07:08:07.446" v="880" actId="14100"/>
          <ac:picMkLst>
            <pc:docMk/>
            <pc:sldMk cId="276336053" sldId="292"/>
            <ac:picMk id="9" creationId="{7AB27D75-30F8-49B3-AB0C-B2347F4BE0E9}"/>
          </ac:picMkLst>
        </pc:picChg>
      </pc:sldChg>
      <pc:sldChg chg="addSp modSp new">
        <pc:chgData name="Richardson, Ashlin FLNR:EX" userId="S::ashlin.richardson@gov.bc.ca::d1a701de-3bff-4afd-a115-b81daed2fb6a" providerId="AD" clId="Web-{2E4717A2-5561-4D7A-BD73-7D499ACD7885}" dt="2021-11-29T07:09:36.447" v="905" actId="14100"/>
        <pc:sldMkLst>
          <pc:docMk/>
          <pc:sldMk cId="3567976775" sldId="293"/>
        </pc:sldMkLst>
        <pc:picChg chg="add mod">
          <ac:chgData name="Richardson, Ashlin FLNR:EX" userId="S::ashlin.richardson@gov.bc.ca::d1a701de-3bff-4afd-a115-b81daed2fb6a" providerId="AD" clId="Web-{2E4717A2-5561-4D7A-BD73-7D499ACD7885}" dt="2021-11-29T07:09:28.603" v="903" actId="14100"/>
          <ac:picMkLst>
            <pc:docMk/>
            <pc:sldMk cId="3567976775" sldId="293"/>
            <ac:picMk id="2" creationId="{C78589A4-69EA-4836-A9F2-9E182D0451E8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7:09:19.947" v="901" actId="14100"/>
          <ac:picMkLst>
            <pc:docMk/>
            <pc:sldMk cId="3567976775" sldId="293"/>
            <ac:picMk id="3" creationId="{4F890EEF-2C96-4C1D-B5CE-49CE7322530E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7:09:13.290" v="899" actId="14100"/>
          <ac:picMkLst>
            <pc:docMk/>
            <pc:sldMk cId="3567976775" sldId="293"/>
            <ac:picMk id="4" creationId="{00F466CD-5C93-4242-BA9D-A725F295EC8E}"/>
          </ac:picMkLst>
        </pc:picChg>
        <pc:picChg chg="add mod">
          <ac:chgData name="Richardson, Ashlin FLNR:EX" userId="S::ashlin.richardson@gov.bc.ca::d1a701de-3bff-4afd-a115-b81daed2fb6a" providerId="AD" clId="Web-{2E4717A2-5561-4D7A-BD73-7D499ACD7885}" dt="2021-11-29T07:09:36.447" v="905" actId="14100"/>
          <ac:picMkLst>
            <pc:docMk/>
            <pc:sldMk cId="3567976775" sldId="293"/>
            <ac:picMk id="5" creationId="{1FD07B03-A34C-42E9-81A5-44D732EC6B2E}"/>
          </ac:picMkLst>
        </pc:picChg>
      </pc:sldChg>
      <pc:sldChg chg="addSp modSp new">
        <pc:chgData name="Richardson, Ashlin FLNR:EX" userId="S::ashlin.richardson@gov.bc.ca::d1a701de-3bff-4afd-a115-b81daed2fb6a" providerId="AD" clId="Web-{2E4717A2-5561-4D7A-BD73-7D499ACD7885}" dt="2021-11-29T07:15:24.464" v="988" actId="1076"/>
        <pc:sldMkLst>
          <pc:docMk/>
          <pc:sldMk cId="739726430" sldId="294"/>
        </pc:sldMkLst>
        <pc:spChg chg="add mod">
          <ac:chgData name="Richardson, Ashlin FLNR:EX" userId="S::ashlin.richardson@gov.bc.ca::d1a701de-3bff-4afd-a115-b81daed2fb6a" providerId="AD" clId="Web-{2E4717A2-5561-4D7A-BD73-7D499ACD7885}" dt="2021-11-29T07:15:24.464" v="988" actId="1076"/>
          <ac:spMkLst>
            <pc:docMk/>
            <pc:sldMk cId="739726430" sldId="294"/>
            <ac:spMk id="2" creationId="{98D51B5D-1535-4118-B61C-5236077AE421}"/>
          </ac:spMkLst>
        </pc:spChg>
      </pc:sldChg>
    </pc:docChg>
  </pc:docChgLst>
  <pc:docChgLst>
    <pc:chgData name="Martin, Bradley M FLNR:EX" userId="S::bradley.martin@gov.bc.ca::37c706e0-ff61-4ddf-a6a0-a392a479b38f" providerId="AD" clId="Web-{482CE416-273D-40D2-A994-2F2C043945AE}"/>
    <pc:docChg chg="addSld delSld modSld sldOrd">
      <pc:chgData name="Martin, Bradley M FLNR:EX" userId="S::bradley.martin@gov.bc.ca::37c706e0-ff61-4ddf-a6a0-a392a479b38f" providerId="AD" clId="Web-{482CE416-273D-40D2-A994-2F2C043945AE}" dt="2021-12-02T18:43:48.912" v="198"/>
      <pc:docMkLst>
        <pc:docMk/>
      </pc:docMkLst>
      <pc:sldChg chg="modSp">
        <pc:chgData name="Martin, Bradley M FLNR:EX" userId="S::bradley.martin@gov.bc.ca::37c706e0-ff61-4ddf-a6a0-a392a479b38f" providerId="AD" clId="Web-{482CE416-273D-40D2-A994-2F2C043945AE}" dt="2021-12-02T18:38:13.691" v="151" actId="20577"/>
        <pc:sldMkLst>
          <pc:docMk/>
          <pc:sldMk cId="3666399554" sldId="267"/>
        </pc:sldMkLst>
        <pc:spChg chg="mod">
          <ac:chgData name="Martin, Bradley M FLNR:EX" userId="S::bradley.martin@gov.bc.ca::37c706e0-ff61-4ddf-a6a0-a392a479b38f" providerId="AD" clId="Web-{482CE416-273D-40D2-A994-2F2C043945AE}" dt="2021-12-02T18:38:13.691" v="151" actId="20577"/>
          <ac:spMkLst>
            <pc:docMk/>
            <pc:sldMk cId="3666399554" sldId="267"/>
            <ac:spMk id="6" creationId="{69FB6A4D-23DE-4760-992C-1B90CA8A691F}"/>
          </ac:spMkLst>
        </pc:spChg>
      </pc:sldChg>
      <pc:sldChg chg="modSp">
        <pc:chgData name="Martin, Bradley M FLNR:EX" userId="S::bradley.martin@gov.bc.ca::37c706e0-ff61-4ddf-a6a0-a392a479b38f" providerId="AD" clId="Web-{482CE416-273D-40D2-A994-2F2C043945AE}" dt="2021-12-02T18:38:29.691" v="155" actId="20577"/>
        <pc:sldMkLst>
          <pc:docMk/>
          <pc:sldMk cId="3551796846" sldId="268"/>
        </pc:sldMkLst>
        <pc:spChg chg="mod">
          <ac:chgData name="Martin, Bradley M FLNR:EX" userId="S::bradley.martin@gov.bc.ca::37c706e0-ff61-4ddf-a6a0-a392a479b38f" providerId="AD" clId="Web-{482CE416-273D-40D2-A994-2F2C043945AE}" dt="2021-12-02T18:38:29.691" v="155" actId="20577"/>
          <ac:spMkLst>
            <pc:docMk/>
            <pc:sldMk cId="3551796846" sldId="268"/>
            <ac:spMk id="6" creationId="{7EE9798F-013C-48CF-B98C-0C6645199A59}"/>
          </ac:spMkLst>
        </pc:spChg>
      </pc:sldChg>
      <pc:sldChg chg="modSp">
        <pc:chgData name="Martin, Bradley M FLNR:EX" userId="S::bradley.martin@gov.bc.ca::37c706e0-ff61-4ddf-a6a0-a392a479b38f" providerId="AD" clId="Web-{482CE416-273D-40D2-A994-2F2C043945AE}" dt="2021-12-02T18:38:20.769" v="153" actId="20577"/>
        <pc:sldMkLst>
          <pc:docMk/>
          <pc:sldMk cId="2670177066" sldId="269"/>
        </pc:sldMkLst>
        <pc:spChg chg="mod">
          <ac:chgData name="Martin, Bradley M FLNR:EX" userId="S::bradley.martin@gov.bc.ca::37c706e0-ff61-4ddf-a6a0-a392a479b38f" providerId="AD" clId="Web-{482CE416-273D-40D2-A994-2F2C043945AE}" dt="2021-12-02T18:38:20.769" v="153" actId="20577"/>
          <ac:spMkLst>
            <pc:docMk/>
            <pc:sldMk cId="2670177066" sldId="269"/>
            <ac:spMk id="7" creationId="{3EBC347A-910B-4B61-BB55-44492A5FFF4A}"/>
          </ac:spMkLst>
        </pc:spChg>
      </pc:sldChg>
      <pc:sldChg chg="new del">
        <pc:chgData name="Martin, Bradley M FLNR:EX" userId="S::bradley.martin@gov.bc.ca::37c706e0-ff61-4ddf-a6a0-a392a479b38f" providerId="AD" clId="Web-{482CE416-273D-40D2-A994-2F2C043945AE}" dt="2021-12-02T18:21:03.965" v="1"/>
        <pc:sldMkLst>
          <pc:docMk/>
          <pc:sldMk cId="54259632" sldId="312"/>
        </pc:sldMkLst>
      </pc:sldChg>
      <pc:sldChg chg="addSp delSp modSp new mod ord setBg modClrScheme chgLayout">
        <pc:chgData name="Martin, Bradley M FLNR:EX" userId="S::bradley.martin@gov.bc.ca::37c706e0-ff61-4ddf-a6a0-a392a479b38f" providerId="AD" clId="Web-{482CE416-273D-40D2-A994-2F2C043945AE}" dt="2021-12-02T18:43:48.912" v="198"/>
        <pc:sldMkLst>
          <pc:docMk/>
          <pc:sldMk cId="1131577668" sldId="312"/>
        </pc:sldMkLst>
        <pc:spChg chg="del">
          <ac:chgData name="Martin, Bradley M FLNR:EX" userId="S::bradley.martin@gov.bc.ca::37c706e0-ff61-4ddf-a6a0-a392a479b38f" providerId="AD" clId="Web-{482CE416-273D-40D2-A994-2F2C043945AE}" dt="2021-12-02T18:22:25.575" v="10"/>
          <ac:spMkLst>
            <pc:docMk/>
            <pc:sldMk cId="1131577668" sldId="312"/>
            <ac:spMk id="2" creationId="{16354953-5FEA-4549-9127-046CCD80B756}"/>
          </ac:spMkLst>
        </pc:spChg>
        <pc:spChg chg="add del mod">
          <ac:chgData name="Martin, Bradley M FLNR:EX" userId="S::bradley.martin@gov.bc.ca::37c706e0-ff61-4ddf-a6a0-a392a479b38f" providerId="AD" clId="Web-{482CE416-273D-40D2-A994-2F2C043945AE}" dt="2021-12-02T18:43:48.912" v="198"/>
          <ac:spMkLst>
            <pc:docMk/>
            <pc:sldMk cId="1131577668" sldId="312"/>
            <ac:spMk id="4" creationId="{E4AEEDA0-8523-499C-A1E7-009C35D2EFD9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23:46.075" v="24"/>
          <ac:spMkLst>
            <pc:docMk/>
            <pc:sldMk cId="1131577668" sldId="312"/>
            <ac:spMk id="5" creationId="{B670DBD5-770C-4383-9F54-5B86E86BD5BB}"/>
          </ac:spMkLst>
        </pc:spChg>
        <pc:spChg chg="add">
          <ac:chgData name="Martin, Bradley M FLNR:EX" userId="S::bradley.martin@gov.bc.ca::37c706e0-ff61-4ddf-a6a0-a392a479b38f" providerId="AD" clId="Web-{482CE416-273D-40D2-A994-2F2C043945AE}" dt="2021-12-02T18:23:46.075" v="25"/>
          <ac:spMkLst>
            <pc:docMk/>
            <pc:sldMk cId="1131577668" sldId="312"/>
            <ac:spMk id="6" creationId="{42A4FC2C-047E-45A5-965D-8E1E3BF09BC6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23:41.763" v="22"/>
          <ac:spMkLst>
            <pc:docMk/>
            <pc:sldMk cId="1131577668" sldId="312"/>
            <ac:spMk id="8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42:25.834" v="190" actId="1076"/>
          <ac:picMkLst>
            <pc:docMk/>
            <pc:sldMk cId="1131577668" sldId="312"/>
            <ac:picMk id="3" creationId="{89B3D8CE-746D-4609-BDC2-7B6A80636F90}"/>
          </ac:picMkLst>
        </pc:picChg>
      </pc:sldChg>
      <pc:sldChg chg="new del">
        <pc:chgData name="Martin, Bradley M FLNR:EX" userId="S::bradley.martin@gov.bc.ca::37c706e0-ff61-4ddf-a6a0-a392a479b38f" providerId="AD" clId="Web-{482CE416-273D-40D2-A994-2F2C043945AE}" dt="2021-12-02T18:22:02.200" v="5"/>
        <pc:sldMkLst>
          <pc:docMk/>
          <pc:sldMk cId="2708313967" sldId="312"/>
        </pc:sldMkLst>
      </pc:sldChg>
      <pc:sldChg chg="new del">
        <pc:chgData name="Martin, Bradley M FLNR:EX" userId="S::bradley.martin@gov.bc.ca::37c706e0-ff61-4ddf-a6a0-a392a479b38f" providerId="AD" clId="Web-{482CE416-273D-40D2-A994-2F2C043945AE}" dt="2021-12-02T18:21:27.090" v="3"/>
        <pc:sldMkLst>
          <pc:docMk/>
          <pc:sldMk cId="3814131441" sldId="312"/>
        </pc:sldMkLst>
      </pc:sldChg>
      <pc:sldChg chg="addSp delSp modSp new mod ord setBg modClrScheme chgLayout">
        <pc:chgData name="Martin, Bradley M FLNR:EX" userId="S::bradley.martin@gov.bc.ca::37c706e0-ff61-4ddf-a6a0-a392a479b38f" providerId="AD" clId="Web-{482CE416-273D-40D2-A994-2F2C043945AE}" dt="2021-12-02T18:35:08.924" v="147"/>
        <pc:sldMkLst>
          <pc:docMk/>
          <pc:sldMk cId="3759468336" sldId="313"/>
        </pc:sldMkLst>
        <pc:spChg chg="del">
          <ac:chgData name="Martin, Bradley M FLNR:EX" userId="S::bradley.martin@gov.bc.ca::37c706e0-ff61-4ddf-a6a0-a392a479b38f" providerId="AD" clId="Web-{482CE416-273D-40D2-A994-2F2C043945AE}" dt="2021-12-02T18:22:28.950" v="11"/>
          <ac:spMkLst>
            <pc:docMk/>
            <pc:sldMk cId="3759468336" sldId="313"/>
            <ac:spMk id="2" creationId="{362853E9-9FD8-4C47-A778-B0254CD8AF4E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24:17.904" v="29"/>
          <ac:spMkLst>
            <pc:docMk/>
            <pc:sldMk cId="3759468336" sldId="313"/>
            <ac:spMk id="8" creationId="{42A4FC2C-047E-45A5-965D-8E1E3BF09BC6}"/>
          </ac:spMkLst>
        </pc:spChg>
        <pc:spChg chg="add">
          <ac:chgData name="Martin, Bradley M FLNR:EX" userId="S::bradley.martin@gov.bc.ca::37c706e0-ff61-4ddf-a6a0-a392a479b38f" providerId="AD" clId="Web-{482CE416-273D-40D2-A994-2F2C043945AE}" dt="2021-12-02T18:24:17.904" v="29"/>
          <ac:spMkLst>
            <pc:docMk/>
            <pc:sldMk cId="3759468336" sldId="313"/>
            <ac:spMk id="13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4:17.904" v="29"/>
          <ac:picMkLst>
            <pc:docMk/>
            <pc:sldMk cId="3759468336" sldId="313"/>
            <ac:picMk id="3" creationId="{64D08188-327B-40F0-AB67-AE2F30F4F348}"/>
          </ac:picMkLst>
        </pc:picChg>
      </pc:sldChg>
      <pc:sldChg chg="addSp delSp modSp new mod ord setBg modClrScheme chgLayout">
        <pc:chgData name="Martin, Bradley M FLNR:EX" userId="S::bradley.martin@gov.bc.ca::37c706e0-ff61-4ddf-a6a0-a392a479b38f" providerId="AD" clId="Web-{482CE416-273D-40D2-A994-2F2C043945AE}" dt="2021-12-02T18:35:08.924" v="146"/>
        <pc:sldMkLst>
          <pc:docMk/>
          <pc:sldMk cId="1208858648" sldId="314"/>
        </pc:sldMkLst>
        <pc:spChg chg="del">
          <ac:chgData name="Martin, Bradley M FLNR:EX" userId="S::bradley.martin@gov.bc.ca::37c706e0-ff61-4ddf-a6a0-a392a479b38f" providerId="AD" clId="Web-{482CE416-273D-40D2-A994-2F2C043945AE}" dt="2021-12-02T18:22:32.450" v="12"/>
          <ac:spMkLst>
            <pc:docMk/>
            <pc:sldMk cId="1208858648" sldId="314"/>
            <ac:spMk id="2" creationId="{E2FF312A-3EF2-4C1A-9204-EDB183AB770F}"/>
          </ac:spMkLst>
        </pc:spChg>
        <pc:spChg chg="add">
          <ac:chgData name="Martin, Bradley M FLNR:EX" userId="S::bradley.martin@gov.bc.ca::37c706e0-ff61-4ddf-a6a0-a392a479b38f" providerId="AD" clId="Web-{482CE416-273D-40D2-A994-2F2C043945AE}" dt="2021-12-02T18:24:38.326" v="32"/>
          <ac:spMkLst>
            <pc:docMk/>
            <pc:sldMk cId="1208858648" sldId="314"/>
            <ac:spMk id="8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4:38.326" v="32"/>
          <ac:picMkLst>
            <pc:docMk/>
            <pc:sldMk cId="1208858648" sldId="314"/>
            <ac:picMk id="3" creationId="{701246C2-5AB6-4CDE-9A5B-29E977F1E033}"/>
          </ac:picMkLst>
        </pc:picChg>
      </pc:sldChg>
      <pc:sldChg chg="addSp delSp modSp new mod ord setBg modClrScheme chgLayout">
        <pc:chgData name="Martin, Bradley M FLNR:EX" userId="S::bradley.martin@gov.bc.ca::37c706e0-ff61-4ddf-a6a0-a392a479b38f" providerId="AD" clId="Web-{482CE416-273D-40D2-A994-2F2C043945AE}" dt="2021-12-02T18:35:08.924" v="141"/>
        <pc:sldMkLst>
          <pc:docMk/>
          <pc:sldMk cId="1056147372" sldId="315"/>
        </pc:sldMkLst>
        <pc:spChg chg="del">
          <ac:chgData name="Martin, Bradley M FLNR:EX" userId="S::bradley.martin@gov.bc.ca::37c706e0-ff61-4ddf-a6a0-a392a479b38f" providerId="AD" clId="Web-{482CE416-273D-40D2-A994-2F2C043945AE}" dt="2021-12-02T18:22:35.247" v="13"/>
          <ac:spMkLst>
            <pc:docMk/>
            <pc:sldMk cId="1056147372" sldId="315"/>
            <ac:spMk id="2" creationId="{58AD7124-2EB6-4B67-B2B1-72E09B0AD38D}"/>
          </ac:spMkLst>
        </pc:spChg>
        <pc:spChg chg="add">
          <ac:chgData name="Martin, Bradley M FLNR:EX" userId="S::bradley.martin@gov.bc.ca::37c706e0-ff61-4ddf-a6a0-a392a479b38f" providerId="AD" clId="Web-{482CE416-273D-40D2-A994-2F2C043945AE}" dt="2021-12-02T18:26:39.514" v="44"/>
          <ac:spMkLst>
            <pc:docMk/>
            <pc:sldMk cId="1056147372" sldId="315"/>
            <ac:spMk id="8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6:39.514" v="44"/>
          <ac:picMkLst>
            <pc:docMk/>
            <pc:sldMk cId="1056147372" sldId="315"/>
            <ac:picMk id="3" creationId="{7F0F5D5D-CE5A-4DA3-8432-FBE8DFD4FBFC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40"/>
        <pc:sldMkLst>
          <pc:docMk/>
          <pc:sldMk cId="4214668105" sldId="316"/>
        </pc:sldMkLst>
        <pc:spChg chg="add">
          <ac:chgData name="Martin, Bradley M FLNR:EX" userId="S::bradley.martin@gov.bc.ca::37c706e0-ff61-4ddf-a6a0-a392a479b38f" providerId="AD" clId="Web-{482CE416-273D-40D2-A994-2F2C043945AE}" dt="2021-12-02T18:26:58.686" v="47"/>
          <ac:spMkLst>
            <pc:docMk/>
            <pc:sldMk cId="4214668105" sldId="316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6:58.686" v="47"/>
          <ac:picMkLst>
            <pc:docMk/>
            <pc:sldMk cId="4214668105" sldId="316"/>
            <ac:picMk id="2" creationId="{695AC1A1-5863-4774-9934-F2D347DC7C8B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39"/>
        <pc:sldMkLst>
          <pc:docMk/>
          <pc:sldMk cId="770765301" sldId="317"/>
        </pc:sldMkLst>
        <pc:spChg chg="add">
          <ac:chgData name="Martin, Bradley M FLNR:EX" userId="S::bradley.martin@gov.bc.ca::37c706e0-ff61-4ddf-a6a0-a392a479b38f" providerId="AD" clId="Web-{482CE416-273D-40D2-A994-2F2C043945AE}" dt="2021-12-02T18:27:32.608" v="52"/>
          <ac:spMkLst>
            <pc:docMk/>
            <pc:sldMk cId="770765301" sldId="317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7:32.608" v="52"/>
          <ac:picMkLst>
            <pc:docMk/>
            <pc:sldMk cId="770765301" sldId="317"/>
            <ac:picMk id="2" creationId="{29D87942-5F90-49A5-B524-99FF99B05871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42"/>
        <pc:sldMkLst>
          <pc:docMk/>
          <pc:sldMk cId="4106863097" sldId="318"/>
        </pc:sldMkLst>
        <pc:spChg chg="add">
          <ac:chgData name="Martin, Bradley M FLNR:EX" userId="S::bradley.martin@gov.bc.ca::37c706e0-ff61-4ddf-a6a0-a392a479b38f" providerId="AD" clId="Web-{482CE416-273D-40D2-A994-2F2C043945AE}" dt="2021-12-02T18:26:24.592" v="41"/>
          <ac:spMkLst>
            <pc:docMk/>
            <pc:sldMk cId="4106863097" sldId="318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6:24.592" v="41"/>
          <ac:picMkLst>
            <pc:docMk/>
            <pc:sldMk cId="4106863097" sldId="318"/>
            <ac:picMk id="2" creationId="{2863CF6D-7C84-48CE-85AA-4D36006A3AB5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45"/>
        <pc:sldMkLst>
          <pc:docMk/>
          <pc:sldMk cId="587448042" sldId="319"/>
        </pc:sldMkLst>
        <pc:spChg chg="add">
          <ac:chgData name="Martin, Bradley M FLNR:EX" userId="S::bradley.martin@gov.bc.ca::37c706e0-ff61-4ddf-a6a0-a392a479b38f" providerId="AD" clId="Web-{482CE416-273D-40D2-A994-2F2C043945AE}" dt="2021-12-02T18:25:09.592" v="34"/>
          <ac:spMkLst>
            <pc:docMk/>
            <pc:sldMk cId="587448042" sldId="319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5:09.592" v="34"/>
          <ac:picMkLst>
            <pc:docMk/>
            <pc:sldMk cId="587448042" sldId="319"/>
            <ac:picMk id="2" creationId="{39BCF632-2BC7-4182-AA8A-12A6B4006089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43"/>
        <pc:sldMkLst>
          <pc:docMk/>
          <pc:sldMk cId="2501131235" sldId="320"/>
        </pc:sldMkLst>
        <pc:spChg chg="add">
          <ac:chgData name="Martin, Bradley M FLNR:EX" userId="S::bradley.martin@gov.bc.ca::37c706e0-ff61-4ddf-a6a0-a392a479b38f" providerId="AD" clId="Web-{482CE416-273D-40D2-A994-2F2C043945AE}" dt="2021-12-02T18:25:33.889" v="38"/>
          <ac:spMkLst>
            <pc:docMk/>
            <pc:sldMk cId="2501131235" sldId="320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5:33.889" v="38"/>
          <ac:picMkLst>
            <pc:docMk/>
            <pc:sldMk cId="2501131235" sldId="320"/>
            <ac:picMk id="2" creationId="{87970AFB-1EFD-4745-ADCF-DF2CEC7DF40F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44"/>
        <pc:sldMkLst>
          <pc:docMk/>
          <pc:sldMk cId="1248917682" sldId="321"/>
        </pc:sldMkLst>
        <pc:spChg chg="add">
          <ac:chgData name="Martin, Bradley M FLNR:EX" userId="S::bradley.martin@gov.bc.ca::37c706e0-ff61-4ddf-a6a0-a392a479b38f" providerId="AD" clId="Web-{482CE416-273D-40D2-A994-2F2C043945AE}" dt="2021-12-02T18:25:20.889" v="36"/>
          <ac:spMkLst>
            <pc:docMk/>
            <pc:sldMk cId="1248917682" sldId="321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5:20.889" v="36"/>
          <ac:picMkLst>
            <pc:docMk/>
            <pc:sldMk cId="1248917682" sldId="321"/>
            <ac:picMk id="2" creationId="{236E1042-F6A0-4579-ABB9-69CB66BF78D7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34"/>
        <pc:sldMkLst>
          <pc:docMk/>
          <pc:sldMk cId="1484632292" sldId="322"/>
        </pc:sldMkLst>
        <pc:spChg chg="add">
          <ac:chgData name="Martin, Bradley M FLNR:EX" userId="S::bradley.martin@gov.bc.ca::37c706e0-ff61-4ddf-a6a0-a392a479b38f" providerId="AD" clId="Web-{482CE416-273D-40D2-A994-2F2C043945AE}" dt="2021-12-02T18:29:19.922" v="67"/>
          <ac:spMkLst>
            <pc:docMk/>
            <pc:sldMk cId="1484632292" sldId="322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9:19.922" v="67"/>
          <ac:picMkLst>
            <pc:docMk/>
            <pc:sldMk cId="1484632292" sldId="322"/>
            <ac:picMk id="2" creationId="{2CBC45C7-0AE5-418F-838D-FC950C2BB77C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37"/>
        <pc:sldMkLst>
          <pc:docMk/>
          <pc:sldMk cId="3620344428" sldId="323"/>
        </pc:sldMkLst>
        <pc:spChg chg="add">
          <ac:chgData name="Martin, Bradley M FLNR:EX" userId="S::bradley.martin@gov.bc.ca::37c706e0-ff61-4ddf-a6a0-a392a479b38f" providerId="AD" clId="Web-{482CE416-273D-40D2-A994-2F2C043945AE}" dt="2021-12-02T18:28:00.265" v="56"/>
          <ac:spMkLst>
            <pc:docMk/>
            <pc:sldMk cId="3620344428" sldId="323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8:00.265" v="56"/>
          <ac:picMkLst>
            <pc:docMk/>
            <pc:sldMk cId="3620344428" sldId="323"/>
            <ac:picMk id="2" creationId="{006F983F-A860-4637-99CE-F08CB4D6CDA8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38"/>
        <pc:sldMkLst>
          <pc:docMk/>
          <pc:sldMk cId="4028482379" sldId="324"/>
        </pc:sldMkLst>
        <pc:spChg chg="add">
          <ac:chgData name="Martin, Bradley M FLNR:EX" userId="S::bradley.martin@gov.bc.ca::37c706e0-ff61-4ddf-a6a0-a392a479b38f" providerId="AD" clId="Web-{482CE416-273D-40D2-A994-2F2C043945AE}" dt="2021-12-02T18:27:49.202" v="54"/>
          <ac:spMkLst>
            <pc:docMk/>
            <pc:sldMk cId="4028482379" sldId="324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7:49.202" v="54"/>
          <ac:picMkLst>
            <pc:docMk/>
            <pc:sldMk cId="4028482379" sldId="324"/>
            <ac:picMk id="2" creationId="{79EFE617-F7DC-4ED7-B3C1-BBEE1328D6AA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35"/>
        <pc:sldMkLst>
          <pc:docMk/>
          <pc:sldMk cId="1018288847" sldId="325"/>
        </pc:sldMkLst>
        <pc:spChg chg="add">
          <ac:chgData name="Martin, Bradley M FLNR:EX" userId="S::bradley.martin@gov.bc.ca::37c706e0-ff61-4ddf-a6a0-a392a479b38f" providerId="AD" clId="Web-{482CE416-273D-40D2-A994-2F2C043945AE}" dt="2021-12-02T18:28:53.390" v="63"/>
          <ac:spMkLst>
            <pc:docMk/>
            <pc:sldMk cId="1018288847" sldId="325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8:53.390" v="63"/>
          <ac:picMkLst>
            <pc:docMk/>
            <pc:sldMk cId="1018288847" sldId="325"/>
            <ac:picMk id="2" creationId="{7CB5764B-1D39-4791-9264-2D14FFC450DA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33"/>
        <pc:sldMkLst>
          <pc:docMk/>
          <pc:sldMk cId="2798453607" sldId="326"/>
        </pc:sldMkLst>
        <pc:spChg chg="add">
          <ac:chgData name="Martin, Bradley M FLNR:EX" userId="S::bradley.martin@gov.bc.ca::37c706e0-ff61-4ddf-a6a0-a392a479b38f" providerId="AD" clId="Web-{482CE416-273D-40D2-A994-2F2C043945AE}" dt="2021-12-02T18:29:53.047" v="72"/>
          <ac:spMkLst>
            <pc:docMk/>
            <pc:sldMk cId="2798453607" sldId="326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9:53.047" v="72"/>
          <ac:picMkLst>
            <pc:docMk/>
            <pc:sldMk cId="2798453607" sldId="326"/>
            <ac:picMk id="2" creationId="{CCF6068A-B8AA-4AD8-A968-E68445C3E4A1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24" v="136"/>
        <pc:sldMkLst>
          <pc:docMk/>
          <pc:sldMk cId="3743190058" sldId="327"/>
        </pc:sldMkLst>
        <pc:spChg chg="add">
          <ac:chgData name="Martin, Bradley M FLNR:EX" userId="S::bradley.martin@gov.bc.ca::37c706e0-ff61-4ddf-a6a0-a392a479b38f" providerId="AD" clId="Web-{482CE416-273D-40D2-A994-2F2C043945AE}" dt="2021-12-02T18:28:24.906" v="61"/>
          <ac:spMkLst>
            <pc:docMk/>
            <pc:sldMk cId="3743190058" sldId="327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28:24.906" v="61"/>
          <ac:picMkLst>
            <pc:docMk/>
            <pc:sldMk cId="3743190058" sldId="327"/>
            <ac:picMk id="2" creationId="{C5E3EDDC-CFCD-4345-BC67-B1F836802DF9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32"/>
        <pc:sldMkLst>
          <pc:docMk/>
          <pc:sldMk cId="1699202170" sldId="328"/>
        </pc:sldMkLst>
        <pc:spChg chg="add">
          <ac:chgData name="Martin, Bradley M FLNR:EX" userId="S::bradley.martin@gov.bc.ca::37c706e0-ff61-4ddf-a6a0-a392a479b38f" providerId="AD" clId="Web-{482CE416-273D-40D2-A994-2F2C043945AE}" dt="2021-12-02T18:30:01.031" v="74"/>
          <ac:spMkLst>
            <pc:docMk/>
            <pc:sldMk cId="1699202170" sldId="328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0:01.031" v="74"/>
          <ac:picMkLst>
            <pc:docMk/>
            <pc:sldMk cId="1699202170" sldId="328"/>
            <ac:picMk id="2" creationId="{61414627-0AC7-44F8-8805-01AEAC837706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30"/>
        <pc:sldMkLst>
          <pc:docMk/>
          <pc:sldMk cId="1208552962" sldId="329"/>
        </pc:sldMkLst>
        <pc:spChg chg="add">
          <ac:chgData name="Martin, Bradley M FLNR:EX" userId="S::bradley.martin@gov.bc.ca::37c706e0-ff61-4ddf-a6a0-a392a479b38f" providerId="AD" clId="Web-{482CE416-273D-40D2-A994-2F2C043945AE}" dt="2021-12-02T18:30:40.110" v="81"/>
          <ac:spMkLst>
            <pc:docMk/>
            <pc:sldMk cId="1208552962" sldId="329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0:40.110" v="81"/>
          <ac:picMkLst>
            <pc:docMk/>
            <pc:sldMk cId="1208552962" sldId="329"/>
            <ac:picMk id="2" creationId="{A1F50619-9F16-45A3-B5A3-61E171C7881E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31"/>
        <pc:sldMkLst>
          <pc:docMk/>
          <pc:sldMk cId="4123821452" sldId="330"/>
        </pc:sldMkLst>
        <pc:spChg chg="add">
          <ac:chgData name="Martin, Bradley M FLNR:EX" userId="S::bradley.martin@gov.bc.ca::37c706e0-ff61-4ddf-a6a0-a392a479b38f" providerId="AD" clId="Web-{482CE416-273D-40D2-A994-2F2C043945AE}" dt="2021-12-02T18:30:11.531" v="76"/>
          <ac:spMkLst>
            <pc:docMk/>
            <pc:sldMk cId="4123821452" sldId="330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0:11.531" v="76"/>
          <ac:picMkLst>
            <pc:docMk/>
            <pc:sldMk cId="4123821452" sldId="330"/>
            <ac:picMk id="2" creationId="{39EBD476-CBB7-40B2-B3F5-94E931F38E9C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29"/>
        <pc:sldMkLst>
          <pc:docMk/>
          <pc:sldMk cId="1221953047" sldId="331"/>
        </pc:sldMkLst>
        <pc:spChg chg="add">
          <ac:chgData name="Martin, Bradley M FLNR:EX" userId="S::bradley.martin@gov.bc.ca::37c706e0-ff61-4ddf-a6a0-a392a479b38f" providerId="AD" clId="Web-{482CE416-273D-40D2-A994-2F2C043945AE}" dt="2021-12-02T18:30:50.594" v="83"/>
          <ac:spMkLst>
            <pc:docMk/>
            <pc:sldMk cId="1221953047" sldId="331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0:50.594" v="83"/>
          <ac:picMkLst>
            <pc:docMk/>
            <pc:sldMk cId="1221953047" sldId="331"/>
            <ac:picMk id="2" creationId="{02056685-D9F0-4FE5-B6AC-24C029744E69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27"/>
        <pc:sldMkLst>
          <pc:docMk/>
          <pc:sldMk cId="4266758418" sldId="332"/>
        </pc:sldMkLst>
        <pc:spChg chg="add">
          <ac:chgData name="Martin, Bradley M FLNR:EX" userId="S::bradley.martin@gov.bc.ca::37c706e0-ff61-4ddf-a6a0-a392a479b38f" providerId="AD" clId="Web-{482CE416-273D-40D2-A994-2F2C043945AE}" dt="2021-12-02T18:31:28.454" v="90"/>
          <ac:spMkLst>
            <pc:docMk/>
            <pc:sldMk cId="4266758418" sldId="332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1:28.454" v="90"/>
          <ac:picMkLst>
            <pc:docMk/>
            <pc:sldMk cId="4266758418" sldId="332"/>
            <ac:picMk id="2" creationId="{0C3A60E9-D1B2-4B7B-8196-F8D2C8116964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28"/>
        <pc:sldMkLst>
          <pc:docMk/>
          <pc:sldMk cId="1276009019" sldId="333"/>
        </pc:sldMkLst>
        <pc:spChg chg="add">
          <ac:chgData name="Martin, Bradley M FLNR:EX" userId="S::bradley.martin@gov.bc.ca::37c706e0-ff61-4ddf-a6a0-a392a479b38f" providerId="AD" clId="Web-{482CE416-273D-40D2-A994-2F2C043945AE}" dt="2021-12-02T18:31:01.188" v="85"/>
          <ac:spMkLst>
            <pc:docMk/>
            <pc:sldMk cId="1276009019" sldId="333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1:01.188" v="85"/>
          <ac:picMkLst>
            <pc:docMk/>
            <pc:sldMk cId="1276009019" sldId="333"/>
            <ac:picMk id="2" creationId="{CCC083C5-F8D1-416D-95E9-0FE519CDD79D}"/>
          </ac:picMkLst>
        </pc:picChg>
      </pc:sldChg>
      <pc:sldChg chg="new del">
        <pc:chgData name="Martin, Bradley M FLNR:EX" userId="S::bradley.martin@gov.bc.ca::37c706e0-ff61-4ddf-a6a0-a392a479b38f" providerId="AD" clId="Web-{482CE416-273D-40D2-A994-2F2C043945AE}" dt="2021-12-02T18:34:37.611" v="121"/>
        <pc:sldMkLst>
          <pc:docMk/>
          <pc:sldMk cId="348097763" sldId="334"/>
        </pc:sldMkLst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25"/>
        <pc:sldMkLst>
          <pc:docMk/>
          <pc:sldMk cId="800325164" sldId="335"/>
        </pc:sldMkLst>
        <pc:spChg chg="add">
          <ac:chgData name="Martin, Bradley M FLNR:EX" userId="S::bradley.martin@gov.bc.ca::37c706e0-ff61-4ddf-a6a0-a392a479b38f" providerId="AD" clId="Web-{482CE416-273D-40D2-A994-2F2C043945AE}" dt="2021-12-02T18:31:52.313" v="94"/>
          <ac:spMkLst>
            <pc:docMk/>
            <pc:sldMk cId="800325164" sldId="335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1:52.313" v="94"/>
          <ac:picMkLst>
            <pc:docMk/>
            <pc:sldMk cId="800325164" sldId="335"/>
            <ac:picMk id="2" creationId="{71631554-AA80-46E6-924B-FAF14DFFE388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26"/>
        <pc:sldMkLst>
          <pc:docMk/>
          <pc:sldMk cId="353558736" sldId="336"/>
        </pc:sldMkLst>
        <pc:spChg chg="add">
          <ac:chgData name="Martin, Bradley M FLNR:EX" userId="S::bradley.martin@gov.bc.ca::37c706e0-ff61-4ddf-a6a0-a392a479b38f" providerId="AD" clId="Web-{482CE416-273D-40D2-A994-2F2C043945AE}" dt="2021-12-02T18:31:37.344" v="92"/>
          <ac:spMkLst>
            <pc:docMk/>
            <pc:sldMk cId="353558736" sldId="336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1:37.344" v="92"/>
          <ac:picMkLst>
            <pc:docMk/>
            <pc:sldMk cId="353558736" sldId="336"/>
            <ac:picMk id="2" creationId="{E09E0BE1-D1D8-4E7A-89AB-1FD9285490EC}"/>
          </ac:picMkLst>
        </pc:picChg>
      </pc:sldChg>
      <pc:sldChg chg="addSp delSp modSp new mod ord setBg">
        <pc:chgData name="Martin, Bradley M FLNR:EX" userId="S::bradley.martin@gov.bc.ca::37c706e0-ff61-4ddf-a6a0-a392a479b38f" providerId="AD" clId="Web-{482CE416-273D-40D2-A994-2F2C043945AE}" dt="2021-12-02T18:35:08.909" v="122"/>
        <pc:sldMkLst>
          <pc:docMk/>
          <pc:sldMk cId="3883950014" sldId="337"/>
        </pc:sldMkLst>
        <pc:spChg chg="add del">
          <ac:chgData name="Martin, Bradley M FLNR:EX" userId="S::bradley.martin@gov.bc.ca::37c706e0-ff61-4ddf-a6a0-a392a479b38f" providerId="AD" clId="Web-{482CE416-273D-40D2-A994-2F2C043945AE}" dt="2021-12-02T18:33:47.799" v="111"/>
          <ac:spMkLst>
            <pc:docMk/>
            <pc:sldMk cId="3883950014" sldId="337"/>
            <ac:spMk id="5" creationId="{569BBA9B-8F4E-4D2B-BEFA-41A475443377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2:55.798" v="105"/>
          <ac:spMkLst>
            <pc:docMk/>
            <pc:sldMk cId="3883950014" sldId="337"/>
            <ac:spMk id="7" creationId="{42A4FC2C-047E-45A5-965D-8E1E3BF09BC6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3:35.705" v="109"/>
          <ac:spMkLst>
            <pc:docMk/>
            <pc:sldMk cId="3883950014" sldId="337"/>
            <ac:spMk id="8" creationId="{42A4FC2C-047E-45A5-965D-8E1E3BF09BC6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07.127" v="115"/>
          <ac:spMkLst>
            <pc:docMk/>
            <pc:sldMk cId="3883950014" sldId="337"/>
            <ac:spMk id="9" creationId="{569BBA9B-8F4E-4D2B-BEFA-41A475443377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3:47.799" v="111"/>
          <ac:spMkLst>
            <pc:docMk/>
            <pc:sldMk cId="3883950014" sldId="337"/>
            <ac:spMk id="10" creationId="{851012D1-8033-40B1-9EC0-91390FFC7403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07.127" v="115"/>
          <ac:spMkLst>
            <pc:docMk/>
            <pc:sldMk cId="3883950014" sldId="337"/>
            <ac:spMk id="11" creationId="{851012D1-8033-40B1-9EC0-91390FFC7403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3:47.799" v="111"/>
          <ac:spMkLst>
            <pc:docMk/>
            <pc:sldMk cId="3883950014" sldId="337"/>
            <ac:spMk id="12" creationId="{2E80C965-DB6D-4F81-9E9E-B027384D0BD6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07.127" v="115"/>
          <ac:spMkLst>
            <pc:docMk/>
            <pc:sldMk cId="3883950014" sldId="337"/>
            <ac:spMk id="13" creationId="{2E80C965-DB6D-4F81-9E9E-B027384D0BD6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3:47.799" v="111"/>
          <ac:spMkLst>
            <pc:docMk/>
            <pc:sldMk cId="3883950014" sldId="337"/>
            <ac:spMk id="14" creationId="{D291F021-C45C-4D44-A2B8-A789E386CC42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07.127" v="115"/>
          <ac:spMkLst>
            <pc:docMk/>
            <pc:sldMk cId="3883950014" sldId="337"/>
            <ac:spMk id="15" creationId="{D291F021-C45C-4D44-A2B8-A789E386CC42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28.174" v="119"/>
          <ac:spMkLst>
            <pc:docMk/>
            <pc:sldMk cId="3883950014" sldId="337"/>
            <ac:spMk id="16" creationId="{F3060C83-F051-4F0E-ABAD-AA0DFC48B218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28.174" v="119"/>
          <ac:spMkLst>
            <pc:docMk/>
            <pc:sldMk cId="3883950014" sldId="337"/>
            <ac:spMk id="17" creationId="{3783CA14-24A1-485C-8B30-D6A5D87987AD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28.174" v="119"/>
          <ac:spMkLst>
            <pc:docMk/>
            <pc:sldMk cId="3883950014" sldId="337"/>
            <ac:spMk id="18" creationId="{83C98ABE-055B-441F-B07E-44F97F083C39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28.174" v="119"/>
          <ac:spMkLst>
            <pc:docMk/>
            <pc:sldMk cId="3883950014" sldId="337"/>
            <ac:spMk id="19" creationId="{9A97C86A-04D6-40F7-AE84-31AB43E6A846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28.174" v="119"/>
          <ac:spMkLst>
            <pc:docMk/>
            <pc:sldMk cId="3883950014" sldId="337"/>
            <ac:spMk id="20" creationId="{29FDB030-9B49-4CED-8CCD-4D99382388AC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28.174" v="119"/>
          <ac:spMkLst>
            <pc:docMk/>
            <pc:sldMk cId="3883950014" sldId="337"/>
            <ac:spMk id="21" creationId="{FF9F2414-84E8-453E-B1F3-389FDE8192D9}"/>
          </ac:spMkLst>
        </pc:spChg>
        <pc:spChg chg="add del">
          <ac:chgData name="Martin, Bradley M FLNR:EX" userId="S::bradley.martin@gov.bc.ca::37c706e0-ff61-4ddf-a6a0-a392a479b38f" providerId="AD" clId="Web-{482CE416-273D-40D2-A994-2F2C043945AE}" dt="2021-12-02T18:34:28.174" v="119"/>
          <ac:spMkLst>
            <pc:docMk/>
            <pc:sldMk cId="3883950014" sldId="337"/>
            <ac:spMk id="23" creationId="{3ECA69A1-7536-43AC-85EF-C7106179F5ED}"/>
          </ac:spMkLst>
        </pc:spChg>
        <pc:picChg chg="add del mod">
          <ac:chgData name="Martin, Bradley M FLNR:EX" userId="S::bradley.martin@gov.bc.ca::37c706e0-ff61-4ddf-a6a0-a392a479b38f" providerId="AD" clId="Web-{482CE416-273D-40D2-A994-2F2C043945AE}" dt="2021-12-02T18:32:57.345" v="106"/>
          <ac:picMkLst>
            <pc:docMk/>
            <pc:sldMk cId="3883950014" sldId="337"/>
            <ac:picMk id="2" creationId="{4F1E9446-FD9D-411E-9397-2DB561374321}"/>
          </ac:picMkLst>
        </pc:picChg>
        <pc:picChg chg="add del mod">
          <ac:chgData name="Martin, Bradley M FLNR:EX" userId="S::bradley.martin@gov.bc.ca::37c706e0-ff61-4ddf-a6a0-a392a479b38f" providerId="AD" clId="Web-{482CE416-273D-40D2-A994-2F2C043945AE}" dt="2021-12-02T18:33:50.595" v="112"/>
          <ac:picMkLst>
            <pc:docMk/>
            <pc:sldMk cId="3883950014" sldId="337"/>
            <ac:picMk id="3" creationId="{D5381117-C632-4888-BEED-7BA02AB22F43}"/>
          </ac:picMkLst>
        </pc:picChg>
        <pc:picChg chg="add del mod">
          <ac:chgData name="Martin, Bradley M FLNR:EX" userId="S::bradley.martin@gov.bc.ca::37c706e0-ff61-4ddf-a6a0-a392a479b38f" providerId="AD" clId="Web-{482CE416-273D-40D2-A994-2F2C043945AE}" dt="2021-12-02T18:34:08.549" v="116"/>
          <ac:picMkLst>
            <pc:docMk/>
            <pc:sldMk cId="3883950014" sldId="337"/>
            <ac:picMk id="4" creationId="{47120DD7-9CE2-4046-A401-1F375852CBC2}"/>
          </ac:picMkLst>
        </pc:picChg>
        <pc:picChg chg="add mod">
          <ac:chgData name="Martin, Bradley M FLNR:EX" userId="S::bradley.martin@gov.bc.ca::37c706e0-ff61-4ddf-a6a0-a392a479b38f" providerId="AD" clId="Web-{482CE416-273D-40D2-A994-2F2C043945AE}" dt="2021-12-02T18:34:28.174" v="120"/>
          <ac:picMkLst>
            <pc:docMk/>
            <pc:sldMk cId="3883950014" sldId="337"/>
            <ac:picMk id="6" creationId="{C07BDA17-EF17-470C-86F7-7A90BC3E3FB8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23"/>
        <pc:sldMkLst>
          <pc:docMk/>
          <pc:sldMk cId="2133955428" sldId="338"/>
        </pc:sldMkLst>
        <pc:spChg chg="add">
          <ac:chgData name="Martin, Bradley M FLNR:EX" userId="S::bradley.martin@gov.bc.ca::37c706e0-ff61-4ddf-a6a0-a392a479b38f" providerId="AD" clId="Web-{482CE416-273D-40D2-A994-2F2C043945AE}" dt="2021-12-02T18:32:37.689" v="102"/>
          <ac:spMkLst>
            <pc:docMk/>
            <pc:sldMk cId="2133955428" sldId="338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2:37.689" v="102"/>
          <ac:picMkLst>
            <pc:docMk/>
            <pc:sldMk cId="2133955428" sldId="338"/>
            <ac:picMk id="2" creationId="{2AF8EE89-59CD-4F96-A25F-8C994A3A2FE9}"/>
          </ac:picMkLst>
        </pc:picChg>
      </pc:sldChg>
      <pc:sldChg chg="addSp modSp new mod ord setBg">
        <pc:chgData name="Martin, Bradley M FLNR:EX" userId="S::bradley.martin@gov.bc.ca::37c706e0-ff61-4ddf-a6a0-a392a479b38f" providerId="AD" clId="Web-{482CE416-273D-40D2-A994-2F2C043945AE}" dt="2021-12-02T18:35:08.909" v="124"/>
        <pc:sldMkLst>
          <pc:docMk/>
          <pc:sldMk cId="2430638197" sldId="339"/>
        </pc:sldMkLst>
        <pc:spChg chg="add">
          <ac:chgData name="Martin, Bradley M FLNR:EX" userId="S::bradley.martin@gov.bc.ca::37c706e0-ff61-4ddf-a6a0-a392a479b38f" providerId="AD" clId="Web-{482CE416-273D-40D2-A994-2F2C043945AE}" dt="2021-12-02T18:32:23.501" v="100"/>
          <ac:spMkLst>
            <pc:docMk/>
            <pc:sldMk cId="2430638197" sldId="339"/>
            <ac:spMk id="7" creationId="{42A4FC2C-047E-45A5-965D-8E1E3BF09BC6}"/>
          </ac:spMkLst>
        </pc:spChg>
        <pc:picChg chg="add mod">
          <ac:chgData name="Martin, Bradley M FLNR:EX" userId="S::bradley.martin@gov.bc.ca::37c706e0-ff61-4ddf-a6a0-a392a479b38f" providerId="AD" clId="Web-{482CE416-273D-40D2-A994-2F2C043945AE}" dt="2021-12-02T18:32:23.501" v="100"/>
          <ac:picMkLst>
            <pc:docMk/>
            <pc:sldMk cId="2430638197" sldId="339"/>
            <ac:picMk id="2" creationId="{67486F7B-A087-4322-B771-B04F57ACA083}"/>
          </ac:picMkLst>
        </pc:picChg>
      </pc:sldChg>
    </pc:docChg>
  </pc:docChgLst>
  <pc:docChgLst>
    <pc:chgData name="Richardson, Ashlin FLNR:EX" userId="S::ashlin.richardson@gov.bc.ca::d1a701de-3bff-4afd-a115-b81daed2fb6a" providerId="AD" clId="Web-{C602BAEF-8D8C-4388-820B-FE1D0AB91284}"/>
    <pc:docChg chg="addSld delSld modSld">
      <pc:chgData name="Richardson, Ashlin FLNR:EX" userId="S::ashlin.richardson@gov.bc.ca::d1a701de-3bff-4afd-a115-b81daed2fb6a" providerId="AD" clId="Web-{C602BAEF-8D8C-4388-820B-FE1D0AB91284}" dt="2021-12-07T20:53:04.487" v="540" actId="20577"/>
      <pc:docMkLst>
        <pc:docMk/>
      </pc:docMkLst>
      <pc:sldChg chg="addSp modSp">
        <pc:chgData name="Richardson, Ashlin FLNR:EX" userId="S::ashlin.richardson@gov.bc.ca::d1a701de-3bff-4afd-a115-b81daed2fb6a" providerId="AD" clId="Web-{C602BAEF-8D8C-4388-820B-FE1D0AB91284}" dt="2021-12-07T20:53:04.487" v="540" actId="20577"/>
        <pc:sldMkLst>
          <pc:docMk/>
          <pc:sldMk cId="4123863946" sldId="348"/>
        </pc:sldMkLst>
        <pc:spChg chg="add mod">
          <ac:chgData name="Richardson, Ashlin FLNR:EX" userId="S::ashlin.richardson@gov.bc.ca::d1a701de-3bff-4afd-a115-b81daed2fb6a" providerId="AD" clId="Web-{C602BAEF-8D8C-4388-820B-FE1D0AB91284}" dt="2021-12-07T20:53:04.487" v="540" actId="20577"/>
          <ac:spMkLst>
            <pc:docMk/>
            <pc:sldMk cId="4123863946" sldId="348"/>
            <ac:spMk id="7" creationId="{A6E9DAA8-95FE-4554-B080-9BCC28857006}"/>
          </ac:spMkLst>
        </pc:spChg>
      </pc:sldChg>
      <pc:sldChg chg="addSp modSp">
        <pc:chgData name="Richardson, Ashlin FLNR:EX" userId="S::ashlin.richardson@gov.bc.ca::d1a701de-3bff-4afd-a115-b81daed2fb6a" providerId="AD" clId="Web-{C602BAEF-8D8C-4388-820B-FE1D0AB91284}" dt="2021-12-07T20:43:53.279" v="190"/>
        <pc:sldMkLst>
          <pc:docMk/>
          <pc:sldMk cId="1848693777" sldId="357"/>
        </pc:sldMkLst>
        <pc:graphicFrameChg chg="add mod modGraphic">
          <ac:chgData name="Richardson, Ashlin FLNR:EX" userId="S::ashlin.richardson@gov.bc.ca::d1a701de-3bff-4afd-a115-b81daed2fb6a" providerId="AD" clId="Web-{C602BAEF-8D8C-4388-820B-FE1D0AB91284}" dt="2021-12-07T20:43:53.279" v="190"/>
          <ac:graphicFrameMkLst>
            <pc:docMk/>
            <pc:sldMk cId="1848693777" sldId="357"/>
            <ac:graphicFrameMk id="3" creationId="{4EE6710C-C006-4332-89CB-47C03A2DA904}"/>
          </ac:graphicFrameMkLst>
        </pc:graphicFrameChg>
      </pc:sldChg>
      <pc:sldChg chg="addSp modSp">
        <pc:chgData name="Richardson, Ashlin FLNR:EX" userId="S::ashlin.richardson@gov.bc.ca::d1a701de-3bff-4afd-a115-b81daed2fb6a" providerId="AD" clId="Web-{C602BAEF-8D8C-4388-820B-FE1D0AB91284}" dt="2021-12-07T20:50:28.361" v="437" actId="1076"/>
        <pc:sldMkLst>
          <pc:docMk/>
          <pc:sldMk cId="3331196365" sldId="358"/>
        </pc:sldMkLst>
        <pc:spChg chg="mod">
          <ac:chgData name="Richardson, Ashlin FLNR:EX" userId="S::ashlin.richardson@gov.bc.ca::d1a701de-3bff-4afd-a115-b81daed2fb6a" providerId="AD" clId="Web-{C602BAEF-8D8C-4388-820B-FE1D0AB91284}" dt="2021-12-07T20:50:28.361" v="437" actId="1076"/>
          <ac:spMkLst>
            <pc:docMk/>
            <pc:sldMk cId="3331196365" sldId="358"/>
            <ac:spMk id="2" creationId="{DD92C9E0-45A5-4970-B046-4B182F6B462A}"/>
          </ac:spMkLst>
        </pc:spChg>
        <pc:spChg chg="mod">
          <ac:chgData name="Richardson, Ashlin FLNR:EX" userId="S::ashlin.richardson@gov.bc.ca::d1a701de-3bff-4afd-a115-b81daed2fb6a" providerId="AD" clId="Web-{C602BAEF-8D8C-4388-820B-FE1D0AB91284}" dt="2021-12-07T20:44:28.436" v="219" actId="20577"/>
          <ac:spMkLst>
            <pc:docMk/>
            <pc:sldMk cId="3331196365" sldId="358"/>
            <ac:spMk id="4" creationId="{3823BAAA-7E17-47FC-BFF2-B67FE9D0014C}"/>
          </ac:spMkLst>
        </pc:spChg>
        <pc:spChg chg="mod">
          <ac:chgData name="Richardson, Ashlin FLNR:EX" userId="S::ashlin.richardson@gov.bc.ca::d1a701de-3bff-4afd-a115-b81daed2fb6a" providerId="AD" clId="Web-{C602BAEF-8D8C-4388-820B-FE1D0AB91284}" dt="2021-12-07T20:49:13.626" v="389" actId="1076"/>
          <ac:spMkLst>
            <pc:docMk/>
            <pc:sldMk cId="3331196365" sldId="358"/>
            <ac:spMk id="5" creationId="{EBECDD07-5A13-4139-9BF9-A471D43DD20D}"/>
          </ac:spMkLst>
        </pc:spChg>
        <pc:spChg chg="add mod">
          <ac:chgData name="Richardson, Ashlin FLNR:EX" userId="S::ashlin.richardson@gov.bc.ca::d1a701de-3bff-4afd-a115-b81daed2fb6a" providerId="AD" clId="Web-{C602BAEF-8D8C-4388-820B-FE1D0AB91284}" dt="2021-12-07T20:50:21.126" v="436" actId="1076"/>
          <ac:spMkLst>
            <pc:docMk/>
            <pc:sldMk cId="3331196365" sldId="358"/>
            <ac:spMk id="8" creationId="{923247DE-311A-4748-96E9-07652EDCD9E2}"/>
          </ac:spMkLst>
        </pc:spChg>
        <pc:graphicFrameChg chg="add mod modGraphic">
          <ac:chgData name="Richardson, Ashlin FLNR:EX" userId="S::ashlin.richardson@gov.bc.ca::d1a701de-3bff-4afd-a115-b81daed2fb6a" providerId="AD" clId="Web-{C602BAEF-8D8C-4388-820B-FE1D0AB91284}" dt="2021-12-07T20:45:58.858" v="277" actId="1076"/>
          <ac:graphicFrameMkLst>
            <pc:docMk/>
            <pc:sldMk cId="3331196365" sldId="358"/>
            <ac:graphicFrameMk id="7" creationId="{4FA42C2C-65BA-4E39-B1AD-C2D886F96A05}"/>
          </ac:graphicFrameMkLst>
        </pc:graphicFrameChg>
      </pc:sldChg>
      <pc:sldChg chg="modSp">
        <pc:chgData name="Richardson, Ashlin FLNR:EX" userId="S::ashlin.richardson@gov.bc.ca::d1a701de-3bff-4afd-a115-b81daed2fb6a" providerId="AD" clId="Web-{C602BAEF-8D8C-4388-820B-FE1D0AB91284}" dt="2021-12-07T20:51:25.658" v="442" actId="1076"/>
        <pc:sldMkLst>
          <pc:docMk/>
          <pc:sldMk cId="3907776198" sldId="364"/>
        </pc:sldMkLst>
        <pc:spChg chg="mod">
          <ac:chgData name="Richardson, Ashlin FLNR:EX" userId="S::ashlin.richardson@gov.bc.ca::d1a701de-3bff-4afd-a115-b81daed2fb6a" providerId="AD" clId="Web-{C602BAEF-8D8C-4388-820B-FE1D0AB91284}" dt="2021-12-07T20:51:25.658" v="442" actId="1076"/>
          <ac:spMkLst>
            <pc:docMk/>
            <pc:sldMk cId="3907776198" sldId="364"/>
            <ac:spMk id="4" creationId="{B6910579-5E7A-420C-8878-614EEA7A91D5}"/>
          </ac:spMkLst>
        </pc:spChg>
      </pc:sldChg>
      <pc:sldChg chg="add del">
        <pc:chgData name="Richardson, Ashlin FLNR:EX" userId="S::ashlin.richardson@gov.bc.ca::d1a701de-3bff-4afd-a115-b81daed2fb6a" providerId="AD" clId="Web-{C602BAEF-8D8C-4388-820B-FE1D0AB91284}" dt="2021-12-07T20:42:45.138" v="116"/>
        <pc:sldMkLst>
          <pc:docMk/>
          <pc:sldMk cId="2367353830" sldId="375"/>
        </pc:sldMkLst>
      </pc:sldChg>
      <pc:sldChg chg="add del">
        <pc:chgData name="Richardson, Ashlin FLNR:EX" userId="S::ashlin.richardson@gov.bc.ca::d1a701de-3bff-4afd-a115-b81daed2fb6a" providerId="AD" clId="Web-{C602BAEF-8D8C-4388-820B-FE1D0AB91284}" dt="2021-12-07T20:42:45.138" v="115"/>
        <pc:sldMkLst>
          <pc:docMk/>
          <pc:sldMk cId="3294132766" sldId="376"/>
        </pc:sldMkLst>
      </pc:sldChg>
      <pc:sldChg chg="add del">
        <pc:chgData name="Richardson, Ashlin FLNR:EX" userId="S::ashlin.richardson@gov.bc.ca::d1a701de-3bff-4afd-a115-b81daed2fb6a" providerId="AD" clId="Web-{C602BAEF-8D8C-4388-820B-FE1D0AB91284}" dt="2021-12-07T20:42:45.138" v="114"/>
        <pc:sldMkLst>
          <pc:docMk/>
          <pc:sldMk cId="1502310251" sldId="377"/>
        </pc:sldMkLst>
      </pc:sldChg>
    </pc:docChg>
  </pc:docChgLst>
  <pc:docChgLst>
    <pc:chgData name="Richardson, Ashlin FLNR:EX" userId="S::ashlin.richardson@gov.bc.ca::d1a701de-3bff-4afd-a115-b81daed2fb6a" providerId="AD" clId="Web-{D24EEA25-AE28-4F60-A7C3-E7B85B39EEE4}"/>
    <pc:docChg chg="addSld modSld sldOrd">
      <pc:chgData name="Richardson, Ashlin FLNR:EX" userId="S::ashlin.richardson@gov.bc.ca::d1a701de-3bff-4afd-a115-b81daed2fb6a" providerId="AD" clId="Web-{D24EEA25-AE28-4F60-A7C3-E7B85B39EEE4}" dt="2021-12-07T23:28:22.292" v="1267"/>
      <pc:docMkLst>
        <pc:docMk/>
      </pc:docMkLst>
      <pc:sldChg chg="addSp modSp ord">
        <pc:chgData name="Richardson, Ashlin FLNR:EX" userId="S::ashlin.richardson@gov.bc.ca::d1a701de-3bff-4afd-a115-b81daed2fb6a" providerId="AD" clId="Web-{D24EEA25-AE28-4F60-A7C3-E7B85B39EEE4}" dt="2021-12-07T23:21:38.755" v="1201" actId="20577"/>
        <pc:sldMkLst>
          <pc:docMk/>
          <pc:sldMk cId="3282545443" sldId="367"/>
        </pc:sldMkLst>
        <pc:spChg chg="add mod">
          <ac:chgData name="Richardson, Ashlin FLNR:EX" userId="S::ashlin.richardson@gov.bc.ca::d1a701de-3bff-4afd-a115-b81daed2fb6a" providerId="AD" clId="Web-{D24EEA25-AE28-4F60-A7C3-E7B85B39EEE4}" dt="2021-12-07T23:21:38.755" v="1201" actId="20577"/>
          <ac:spMkLst>
            <pc:docMk/>
            <pc:sldMk cId="3282545443" sldId="367"/>
            <ac:spMk id="4" creationId="{39A1849E-2D34-478C-8C11-3546A064CB7C}"/>
          </ac:spMkLst>
        </pc:spChg>
      </pc:sldChg>
      <pc:sldChg chg="addSp modSp new ord">
        <pc:chgData name="Richardson, Ashlin FLNR:EX" userId="S::ashlin.richardson@gov.bc.ca::d1a701de-3bff-4afd-a115-b81daed2fb6a" providerId="AD" clId="Web-{D24EEA25-AE28-4F60-A7C3-E7B85B39EEE4}" dt="2021-12-07T23:28:08.667" v="1263" actId="20577"/>
        <pc:sldMkLst>
          <pc:docMk/>
          <pc:sldMk cId="3615468534" sldId="376"/>
        </pc:sldMkLst>
        <pc:spChg chg="add mod">
          <ac:chgData name="Richardson, Ashlin FLNR:EX" userId="S::ashlin.richardson@gov.bc.ca::d1a701de-3bff-4afd-a115-b81daed2fb6a" providerId="AD" clId="Web-{D24EEA25-AE28-4F60-A7C3-E7B85B39EEE4}" dt="2021-12-07T23:17:51.299" v="1051" actId="20577"/>
          <ac:spMkLst>
            <pc:docMk/>
            <pc:sldMk cId="3615468534" sldId="376"/>
            <ac:spMk id="3" creationId="{D03FAAAE-EA3D-4D6C-87F6-6BC56F396C87}"/>
          </ac:spMkLst>
        </pc:spChg>
        <pc:spChg chg="add mod">
          <ac:chgData name="Richardson, Ashlin FLNR:EX" userId="S::ashlin.richardson@gov.bc.ca::d1a701de-3bff-4afd-a115-b81daed2fb6a" providerId="AD" clId="Web-{D24EEA25-AE28-4F60-A7C3-E7B85B39EEE4}" dt="2021-12-07T23:22:27.318" v="1208" actId="20577"/>
          <ac:spMkLst>
            <pc:docMk/>
            <pc:sldMk cId="3615468534" sldId="376"/>
            <ac:spMk id="4" creationId="{69AFD74A-4CF8-4125-B453-BE5260135F2A}"/>
          </ac:spMkLst>
        </pc:spChg>
        <pc:spChg chg="add mod">
          <ac:chgData name="Richardson, Ashlin FLNR:EX" userId="S::ashlin.richardson@gov.bc.ca::d1a701de-3bff-4afd-a115-b81daed2fb6a" providerId="AD" clId="Web-{D24EEA25-AE28-4F60-A7C3-E7B85B39EEE4}" dt="2021-12-07T23:17:53.768" v="1052" actId="14100"/>
          <ac:spMkLst>
            <pc:docMk/>
            <pc:sldMk cId="3615468534" sldId="376"/>
            <ac:spMk id="5" creationId="{45C99CB2-6800-4B87-8545-3994ED17CC36}"/>
          </ac:spMkLst>
        </pc:spChg>
        <pc:spChg chg="add mod">
          <ac:chgData name="Richardson, Ashlin FLNR:EX" userId="S::ashlin.richardson@gov.bc.ca::d1a701de-3bff-4afd-a115-b81daed2fb6a" providerId="AD" clId="Web-{D24EEA25-AE28-4F60-A7C3-E7B85B39EEE4}" dt="2021-12-07T23:28:08.667" v="1263" actId="20577"/>
          <ac:spMkLst>
            <pc:docMk/>
            <pc:sldMk cId="3615468534" sldId="376"/>
            <ac:spMk id="7" creationId="{6B44547F-765B-4EBB-841F-A061A1FDE644}"/>
          </ac:spMkLst>
        </pc:spChg>
        <pc:graphicFrameChg chg="add mod modGraphic">
          <ac:chgData name="Richardson, Ashlin FLNR:EX" userId="S::ashlin.richardson@gov.bc.ca::d1a701de-3bff-4afd-a115-b81daed2fb6a" providerId="AD" clId="Web-{D24EEA25-AE28-4F60-A7C3-E7B85B39EEE4}" dt="2021-12-07T23:23:10.600" v="1230"/>
          <ac:graphicFrameMkLst>
            <pc:docMk/>
            <pc:sldMk cId="3615468534" sldId="376"/>
            <ac:graphicFrameMk id="2" creationId="{E8FC6FB1-642A-4F87-A2BD-1503C72B8FA5}"/>
          </ac:graphicFrameMkLst>
        </pc:graphicFrameChg>
        <pc:picChg chg="add mod">
          <ac:chgData name="Richardson, Ashlin FLNR:EX" userId="S::ashlin.richardson@gov.bc.ca::d1a701de-3bff-4afd-a115-b81daed2fb6a" providerId="AD" clId="Web-{D24EEA25-AE28-4F60-A7C3-E7B85B39EEE4}" dt="2021-12-07T23:27:51.307" v="1258" actId="1076"/>
          <ac:picMkLst>
            <pc:docMk/>
            <pc:sldMk cId="3615468534" sldId="376"/>
            <ac:picMk id="6" creationId="{7D24CACB-A314-45BA-9552-E816C16E4543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D24EEA25-AE28-4F60-A7C3-E7B85B39EEE4}" dt="2021-12-07T23:28:22.292" v="1267"/>
        <pc:sldMkLst>
          <pc:docMk/>
          <pc:sldMk cId="585974770" sldId="377"/>
        </pc:sldMkLst>
        <pc:spChg chg="mod">
          <ac:chgData name="Richardson, Ashlin FLNR:EX" userId="S::ashlin.richardson@gov.bc.ca::d1a701de-3bff-4afd-a115-b81daed2fb6a" providerId="AD" clId="Web-{D24EEA25-AE28-4F60-A7C3-E7B85B39EEE4}" dt="2021-12-07T23:18:04.909" v="1055" actId="20577"/>
          <ac:spMkLst>
            <pc:docMk/>
            <pc:sldMk cId="585974770" sldId="377"/>
            <ac:spMk id="3" creationId="{D03FAAAE-EA3D-4D6C-87F6-6BC56F396C87}"/>
          </ac:spMkLst>
        </pc:spChg>
        <pc:spChg chg="mod">
          <ac:chgData name="Richardson, Ashlin FLNR:EX" userId="S::ashlin.richardson@gov.bc.ca::d1a701de-3bff-4afd-a115-b81daed2fb6a" providerId="AD" clId="Web-{D24EEA25-AE28-4F60-A7C3-E7B85B39EEE4}" dt="2021-12-07T23:23:23.928" v="1234" actId="20577"/>
          <ac:spMkLst>
            <pc:docMk/>
            <pc:sldMk cId="585974770" sldId="377"/>
            <ac:spMk id="4" creationId="{69AFD74A-4CF8-4125-B453-BE5260135F2A}"/>
          </ac:spMkLst>
        </pc:spChg>
        <pc:spChg chg="add">
          <ac:chgData name="Richardson, Ashlin FLNR:EX" userId="S::ashlin.richardson@gov.bc.ca::d1a701de-3bff-4afd-a115-b81daed2fb6a" providerId="AD" clId="Web-{D24EEA25-AE28-4F60-A7C3-E7B85B39EEE4}" dt="2021-12-07T23:15:35.032" v="1029"/>
          <ac:spMkLst>
            <pc:docMk/>
            <pc:sldMk cId="585974770" sldId="377"/>
            <ac:spMk id="6" creationId="{8FC00AB6-266F-4077-8A90-5346CCB2CFF6}"/>
          </ac:spMkLst>
        </pc:spChg>
        <pc:spChg chg="add del">
          <ac:chgData name="Richardson, Ashlin FLNR:EX" userId="S::ashlin.richardson@gov.bc.ca::d1a701de-3bff-4afd-a115-b81daed2fb6a" providerId="AD" clId="Web-{D24EEA25-AE28-4F60-A7C3-E7B85B39EEE4}" dt="2021-12-07T23:28:15.963" v="1265"/>
          <ac:spMkLst>
            <pc:docMk/>
            <pc:sldMk cId="585974770" sldId="377"/>
            <ac:spMk id="10" creationId="{53F29DF1-B2AB-459A-A69F-2533202EFF41}"/>
          </ac:spMkLst>
        </pc:spChg>
        <pc:spChg chg="add">
          <ac:chgData name="Richardson, Ashlin FLNR:EX" userId="S::ashlin.richardson@gov.bc.ca::d1a701de-3bff-4afd-a115-b81daed2fb6a" providerId="AD" clId="Web-{D24EEA25-AE28-4F60-A7C3-E7B85B39EEE4}" dt="2021-12-07T23:28:22.292" v="1267"/>
          <ac:spMkLst>
            <pc:docMk/>
            <pc:sldMk cId="585974770" sldId="377"/>
            <ac:spMk id="14" creationId="{BAD62F15-AF5B-4A56-BBC5-086BB6B9EFA9}"/>
          </ac:spMkLst>
        </pc:spChg>
        <pc:graphicFrameChg chg="mod modGraphic">
          <ac:chgData name="Richardson, Ashlin FLNR:EX" userId="S::ashlin.richardson@gov.bc.ca::d1a701de-3bff-4afd-a115-b81daed2fb6a" providerId="AD" clId="Web-{D24EEA25-AE28-4F60-A7C3-E7B85B39EEE4}" dt="2021-12-07T23:23:16.131" v="1232"/>
          <ac:graphicFrameMkLst>
            <pc:docMk/>
            <pc:sldMk cId="585974770" sldId="377"/>
            <ac:graphicFrameMk id="2" creationId="{E8FC6FB1-642A-4F87-A2BD-1503C72B8FA5}"/>
          </ac:graphicFrameMkLst>
        </pc:graphicFrameChg>
        <pc:picChg chg="add del">
          <ac:chgData name="Richardson, Ashlin FLNR:EX" userId="S::ashlin.richardson@gov.bc.ca::d1a701de-3bff-4afd-a115-b81daed2fb6a" providerId="AD" clId="Web-{D24EEA25-AE28-4F60-A7C3-E7B85B39EEE4}" dt="2021-12-07T23:28:14.760" v="1264"/>
          <ac:picMkLst>
            <pc:docMk/>
            <pc:sldMk cId="585974770" sldId="377"/>
            <ac:picMk id="8" creationId="{6F4E41FC-87F5-4983-9811-6B9F8C4273C5}"/>
          </ac:picMkLst>
        </pc:picChg>
        <pc:picChg chg="add">
          <ac:chgData name="Richardson, Ashlin FLNR:EX" userId="S::ashlin.richardson@gov.bc.ca::d1a701de-3bff-4afd-a115-b81daed2fb6a" providerId="AD" clId="Web-{D24EEA25-AE28-4F60-A7C3-E7B85B39EEE4}" dt="2021-12-07T23:28:22.260" v="1266"/>
          <ac:picMkLst>
            <pc:docMk/>
            <pc:sldMk cId="585974770" sldId="377"/>
            <ac:picMk id="12" creationId="{58FAD5CB-0732-4995-B7B9-30810A756FF3}"/>
          </ac:picMkLst>
        </pc:picChg>
      </pc:sldChg>
    </pc:docChg>
  </pc:docChgLst>
  <pc:docChgLst>
    <pc:chgData name="Richardson, Ashlin FLNR:EX" userId="S::ashlin.richardson@gov.bc.ca::d1a701de-3bff-4afd-a115-b81daed2fb6a" providerId="AD" clId="Web-{96E50724-AB73-4ABD-9362-1F411FF400EF}"/>
    <pc:docChg chg="modSld sldOrd">
      <pc:chgData name="Richardson, Ashlin FLNR:EX" userId="S::ashlin.richardson@gov.bc.ca::d1a701de-3bff-4afd-a115-b81daed2fb6a" providerId="AD" clId="Web-{96E50724-AB73-4ABD-9362-1F411FF400EF}" dt="2021-12-08T07:37:12.545" v="1313" actId="20577"/>
      <pc:docMkLst>
        <pc:docMk/>
      </pc:docMkLst>
      <pc:sldChg chg="modSp">
        <pc:chgData name="Richardson, Ashlin FLNR:EX" userId="S::ashlin.richardson@gov.bc.ca::d1a701de-3bff-4afd-a115-b81daed2fb6a" providerId="AD" clId="Web-{96E50724-AB73-4ABD-9362-1F411FF400EF}" dt="2021-12-08T07:37:12.545" v="1313" actId="20577"/>
        <pc:sldMkLst>
          <pc:docMk/>
          <pc:sldMk cId="887038770" sldId="273"/>
        </pc:sldMkLst>
        <pc:spChg chg="mod">
          <ac:chgData name="Richardson, Ashlin FLNR:EX" userId="S::ashlin.richardson@gov.bc.ca::d1a701de-3bff-4afd-a115-b81daed2fb6a" providerId="AD" clId="Web-{96E50724-AB73-4ABD-9362-1F411FF400EF}" dt="2021-12-08T07:37:12.545" v="1313" actId="20577"/>
          <ac:spMkLst>
            <pc:docMk/>
            <pc:sldMk cId="887038770" sldId="273"/>
            <ac:spMk id="6" creationId="{3132F208-6983-480D-BF71-F0B140D045A3}"/>
          </ac:spMkLst>
        </pc:spChg>
      </pc:sldChg>
      <pc:sldChg chg="addSp modSp">
        <pc:chgData name="Richardson, Ashlin FLNR:EX" userId="S::ashlin.richardson@gov.bc.ca::d1a701de-3bff-4afd-a115-b81daed2fb6a" providerId="AD" clId="Web-{96E50724-AB73-4ABD-9362-1F411FF400EF}" dt="2021-12-08T07:06:36.151" v="13" actId="1076"/>
        <pc:sldMkLst>
          <pc:docMk/>
          <pc:sldMk cId="1869642442" sldId="274"/>
        </pc:sldMkLst>
        <pc:picChg chg="add mod modCrop">
          <ac:chgData name="Richardson, Ashlin FLNR:EX" userId="S::ashlin.richardson@gov.bc.ca::d1a701de-3bff-4afd-a115-b81daed2fb6a" providerId="AD" clId="Web-{96E50724-AB73-4ABD-9362-1F411FF400EF}" dt="2021-12-08T07:06:36.151" v="13" actId="1076"/>
          <ac:picMkLst>
            <pc:docMk/>
            <pc:sldMk cId="1869642442" sldId="274"/>
            <ac:picMk id="5" creationId="{E751E501-3DDD-41C0-8635-D3D7E7A10B11}"/>
          </ac:picMkLst>
        </pc:picChg>
      </pc:sldChg>
      <pc:sldChg chg="addSp modSp">
        <pc:chgData name="Richardson, Ashlin FLNR:EX" userId="S::ashlin.richardson@gov.bc.ca::d1a701de-3bff-4afd-a115-b81daed2fb6a" providerId="AD" clId="Web-{96E50724-AB73-4ABD-9362-1F411FF400EF}" dt="2021-12-08T07:27:16.695" v="854" actId="20577"/>
        <pc:sldMkLst>
          <pc:docMk/>
          <pc:sldMk cId="1141815672" sldId="345"/>
        </pc:sldMkLst>
        <pc:spChg chg="add mod">
          <ac:chgData name="Richardson, Ashlin FLNR:EX" userId="S::ashlin.richardson@gov.bc.ca::d1a701de-3bff-4afd-a115-b81daed2fb6a" providerId="AD" clId="Web-{96E50724-AB73-4ABD-9362-1F411FF400EF}" dt="2021-12-08T07:27:16.695" v="854" actId="20577"/>
          <ac:spMkLst>
            <pc:docMk/>
            <pc:sldMk cId="1141815672" sldId="345"/>
            <ac:spMk id="5" creationId="{30A25758-C27C-442E-AF0D-F309E48AFFB1}"/>
          </ac:spMkLst>
        </pc:spChg>
      </pc:sldChg>
      <pc:sldChg chg="addSp modSp">
        <pc:chgData name="Richardson, Ashlin FLNR:EX" userId="S::ashlin.richardson@gov.bc.ca::d1a701de-3bff-4afd-a115-b81daed2fb6a" providerId="AD" clId="Web-{96E50724-AB73-4ABD-9362-1F411FF400EF}" dt="2021-12-08T07:28:05.508" v="857" actId="20577"/>
        <pc:sldMkLst>
          <pc:docMk/>
          <pc:sldMk cId="797905065" sldId="346"/>
        </pc:sldMkLst>
        <pc:spChg chg="mod">
          <ac:chgData name="Richardson, Ashlin FLNR:EX" userId="S::ashlin.richardson@gov.bc.ca::d1a701de-3bff-4afd-a115-b81daed2fb6a" providerId="AD" clId="Web-{96E50724-AB73-4ABD-9362-1F411FF400EF}" dt="2021-12-08T07:15:54.298" v="373" actId="20577"/>
          <ac:spMkLst>
            <pc:docMk/>
            <pc:sldMk cId="797905065" sldId="346"/>
            <ac:spMk id="5" creationId="{82C0CD2E-8050-4446-A3EF-1ED2501DE127}"/>
          </ac:spMkLst>
        </pc:spChg>
        <pc:spChg chg="mod">
          <ac:chgData name="Richardson, Ashlin FLNR:EX" userId="S::ashlin.richardson@gov.bc.ca::d1a701de-3bff-4afd-a115-b81daed2fb6a" providerId="AD" clId="Web-{96E50724-AB73-4ABD-9362-1F411FF400EF}" dt="2021-12-08T07:28:05.508" v="857" actId="20577"/>
          <ac:spMkLst>
            <pc:docMk/>
            <pc:sldMk cId="797905065" sldId="346"/>
            <ac:spMk id="7" creationId="{A25F1055-3163-4310-85FE-BFFDF78D8C2D}"/>
          </ac:spMkLst>
        </pc:spChg>
        <pc:spChg chg="add mod">
          <ac:chgData name="Richardson, Ashlin FLNR:EX" userId="S::ashlin.richardson@gov.bc.ca::d1a701de-3bff-4afd-a115-b81daed2fb6a" providerId="AD" clId="Web-{96E50724-AB73-4ABD-9362-1F411FF400EF}" dt="2021-12-08T07:26:12.022" v="834" actId="1076"/>
          <ac:spMkLst>
            <pc:docMk/>
            <pc:sldMk cId="797905065" sldId="346"/>
            <ac:spMk id="8" creationId="{8D63E2AA-6EBD-4044-B41F-6D6F91CEC0EC}"/>
          </ac:spMkLst>
        </pc:spChg>
      </pc:sldChg>
      <pc:sldChg chg="modSp">
        <pc:chgData name="Richardson, Ashlin FLNR:EX" userId="S::ashlin.richardson@gov.bc.ca::d1a701de-3bff-4afd-a115-b81daed2fb6a" providerId="AD" clId="Web-{96E50724-AB73-4ABD-9362-1F411FF400EF}" dt="2021-12-08T03:11:15.877" v="3" actId="20577"/>
        <pc:sldMkLst>
          <pc:docMk/>
          <pc:sldMk cId="4123863946" sldId="348"/>
        </pc:sldMkLst>
        <pc:spChg chg="mod">
          <ac:chgData name="Richardson, Ashlin FLNR:EX" userId="S::ashlin.richardson@gov.bc.ca::d1a701de-3bff-4afd-a115-b81daed2fb6a" providerId="AD" clId="Web-{96E50724-AB73-4ABD-9362-1F411FF400EF}" dt="2021-12-08T03:11:15.877" v="3" actId="20577"/>
          <ac:spMkLst>
            <pc:docMk/>
            <pc:sldMk cId="4123863946" sldId="348"/>
            <ac:spMk id="3" creationId="{44083551-B66C-4A8E-AD3B-6A3D4DA38EE2}"/>
          </ac:spMkLst>
        </pc:spChg>
      </pc:sldChg>
      <pc:sldChg chg="delSp modSp ord">
        <pc:chgData name="Richardson, Ashlin FLNR:EX" userId="S::ashlin.richardson@gov.bc.ca::d1a701de-3bff-4afd-a115-b81daed2fb6a" providerId="AD" clId="Web-{96E50724-AB73-4ABD-9362-1F411FF400EF}" dt="2021-12-08T07:11:08.951" v="161"/>
        <pc:sldMkLst>
          <pc:docMk/>
          <pc:sldMk cId="3282545443" sldId="367"/>
        </pc:sldMkLst>
        <pc:spChg chg="del mod">
          <ac:chgData name="Richardson, Ashlin FLNR:EX" userId="S::ashlin.richardson@gov.bc.ca::d1a701de-3bff-4afd-a115-b81daed2fb6a" providerId="AD" clId="Web-{96E50724-AB73-4ABD-9362-1F411FF400EF}" dt="2021-12-08T07:11:03.201" v="160"/>
          <ac:spMkLst>
            <pc:docMk/>
            <pc:sldMk cId="3282545443" sldId="367"/>
            <ac:spMk id="4" creationId="{39A1849E-2D34-478C-8C11-3546A064CB7C}"/>
          </ac:spMkLst>
        </pc:spChg>
      </pc:sldChg>
      <pc:sldChg chg="modSp">
        <pc:chgData name="Richardson, Ashlin FLNR:EX" userId="S::ashlin.richardson@gov.bc.ca::d1a701de-3bff-4afd-a115-b81daed2fb6a" providerId="AD" clId="Web-{96E50724-AB73-4ABD-9362-1F411FF400EF}" dt="2021-12-08T07:28:43.055" v="901" actId="20577"/>
        <pc:sldMkLst>
          <pc:docMk/>
          <pc:sldMk cId="1946934578" sldId="369"/>
        </pc:sldMkLst>
        <pc:spChg chg="mod">
          <ac:chgData name="Richardson, Ashlin FLNR:EX" userId="S::ashlin.richardson@gov.bc.ca::d1a701de-3bff-4afd-a115-b81daed2fb6a" providerId="AD" clId="Web-{96E50724-AB73-4ABD-9362-1F411FF400EF}" dt="2021-12-08T07:28:43.055" v="901" actId="20577"/>
          <ac:spMkLst>
            <pc:docMk/>
            <pc:sldMk cId="1946934578" sldId="369"/>
            <ac:spMk id="4" creationId="{6FB81485-1ABF-4AAB-B825-48F1CB92949A}"/>
          </ac:spMkLst>
        </pc:spChg>
      </pc:sldChg>
      <pc:sldChg chg="modSp">
        <pc:chgData name="Richardson, Ashlin FLNR:EX" userId="S::ashlin.richardson@gov.bc.ca::d1a701de-3bff-4afd-a115-b81daed2fb6a" providerId="AD" clId="Web-{96E50724-AB73-4ABD-9362-1F411FF400EF}" dt="2021-12-08T07:29:48.962" v="1034" actId="20577"/>
        <pc:sldMkLst>
          <pc:docMk/>
          <pc:sldMk cId="1031143402" sldId="370"/>
        </pc:sldMkLst>
        <pc:spChg chg="mod">
          <ac:chgData name="Richardson, Ashlin FLNR:EX" userId="S::ashlin.richardson@gov.bc.ca::d1a701de-3bff-4afd-a115-b81daed2fb6a" providerId="AD" clId="Web-{96E50724-AB73-4ABD-9362-1F411FF400EF}" dt="2021-12-08T07:29:48.962" v="1034" actId="20577"/>
          <ac:spMkLst>
            <pc:docMk/>
            <pc:sldMk cId="1031143402" sldId="370"/>
            <ac:spMk id="5" creationId="{B2A20697-B2A1-49C7-82A2-89D4D5FB656F}"/>
          </ac:spMkLst>
        </pc:spChg>
      </pc:sldChg>
      <pc:sldChg chg="modSp">
        <pc:chgData name="Richardson, Ashlin FLNR:EX" userId="S::ashlin.richardson@gov.bc.ca::d1a701de-3bff-4afd-a115-b81daed2fb6a" providerId="AD" clId="Web-{96E50724-AB73-4ABD-9362-1F411FF400EF}" dt="2021-12-08T03:10:55.830" v="2" actId="20577"/>
        <pc:sldMkLst>
          <pc:docMk/>
          <pc:sldMk cId="504372972" sldId="373"/>
        </pc:sldMkLst>
        <pc:spChg chg="mod">
          <ac:chgData name="Richardson, Ashlin FLNR:EX" userId="S::ashlin.richardson@gov.bc.ca::d1a701de-3bff-4afd-a115-b81daed2fb6a" providerId="AD" clId="Web-{96E50724-AB73-4ABD-9362-1F411FF400EF}" dt="2021-12-08T03:10:55.830" v="2" actId="20577"/>
          <ac:spMkLst>
            <pc:docMk/>
            <pc:sldMk cId="504372972" sldId="373"/>
            <ac:spMk id="3" creationId="{41F57550-3FB8-4FD9-95B6-A28EA85944B1}"/>
          </ac:spMkLst>
        </pc:spChg>
      </pc:sldChg>
      <pc:sldChg chg="addSp modSp">
        <pc:chgData name="Richardson, Ashlin FLNR:EX" userId="S::ashlin.richardson@gov.bc.ca::d1a701de-3bff-4afd-a115-b81daed2fb6a" providerId="AD" clId="Web-{96E50724-AB73-4ABD-9362-1F411FF400EF}" dt="2021-12-08T07:35:59.278" v="1269" actId="20577"/>
        <pc:sldMkLst>
          <pc:docMk/>
          <pc:sldMk cId="2519277770" sldId="374"/>
        </pc:sldMkLst>
        <pc:spChg chg="add mod">
          <ac:chgData name="Richardson, Ashlin FLNR:EX" userId="S::ashlin.richardson@gov.bc.ca::d1a701de-3bff-4afd-a115-b81daed2fb6a" providerId="AD" clId="Web-{96E50724-AB73-4ABD-9362-1F411FF400EF}" dt="2021-12-08T07:35:32.215" v="1259" actId="1076"/>
          <ac:spMkLst>
            <pc:docMk/>
            <pc:sldMk cId="2519277770" sldId="374"/>
            <ac:spMk id="2" creationId="{FC587208-AE14-4793-A427-E5701D95D08D}"/>
          </ac:spMkLst>
        </pc:spChg>
        <pc:spChg chg="mod">
          <ac:chgData name="Richardson, Ashlin FLNR:EX" userId="S::ashlin.richardson@gov.bc.ca::d1a701de-3bff-4afd-a115-b81daed2fb6a" providerId="AD" clId="Web-{96E50724-AB73-4ABD-9362-1F411FF400EF}" dt="2021-12-08T07:35:59.278" v="1269" actId="20577"/>
          <ac:spMkLst>
            <pc:docMk/>
            <pc:sldMk cId="2519277770" sldId="374"/>
            <ac:spMk id="13" creationId="{B738D2ED-ECF1-453C-B5DF-333AA1695E12}"/>
          </ac:spMkLst>
        </pc:spChg>
      </pc:sldChg>
      <pc:sldChg chg="modSp">
        <pc:chgData name="Richardson, Ashlin FLNR:EX" userId="S::ashlin.richardson@gov.bc.ca::d1a701de-3bff-4afd-a115-b81daed2fb6a" providerId="AD" clId="Web-{96E50724-AB73-4ABD-9362-1F411FF400EF}" dt="2021-12-08T07:32:10.557" v="1106" actId="1076"/>
        <pc:sldMkLst>
          <pc:docMk/>
          <pc:sldMk cId="865317599" sldId="375"/>
        </pc:sldMkLst>
        <pc:spChg chg="mod">
          <ac:chgData name="Richardson, Ashlin FLNR:EX" userId="S::ashlin.richardson@gov.bc.ca::d1a701de-3bff-4afd-a115-b81daed2fb6a" providerId="AD" clId="Web-{96E50724-AB73-4ABD-9362-1F411FF400EF}" dt="2021-12-08T07:32:10.557" v="1106" actId="1076"/>
          <ac:spMkLst>
            <pc:docMk/>
            <pc:sldMk cId="865317599" sldId="375"/>
            <ac:spMk id="6" creationId="{B95D9167-18CA-4A9F-9B93-AA92D103CF14}"/>
          </ac:spMkLst>
        </pc:spChg>
      </pc:sldChg>
      <pc:sldChg chg="modSp">
        <pc:chgData name="Richardson, Ashlin FLNR:EX" userId="S::ashlin.richardson@gov.bc.ca::d1a701de-3bff-4afd-a115-b81daed2fb6a" providerId="AD" clId="Web-{96E50724-AB73-4ABD-9362-1F411FF400EF}" dt="2021-12-08T07:11:43.655" v="221"/>
        <pc:sldMkLst>
          <pc:docMk/>
          <pc:sldMk cId="3615468534" sldId="376"/>
        </pc:sldMkLst>
        <pc:spChg chg="mod">
          <ac:chgData name="Richardson, Ashlin FLNR:EX" userId="S::ashlin.richardson@gov.bc.ca::d1a701de-3bff-4afd-a115-b81daed2fb6a" providerId="AD" clId="Web-{96E50724-AB73-4ABD-9362-1F411FF400EF}" dt="2021-12-08T07:09:18.481" v="103" actId="1076"/>
          <ac:spMkLst>
            <pc:docMk/>
            <pc:sldMk cId="3615468534" sldId="376"/>
            <ac:spMk id="7" creationId="{6B44547F-765B-4EBB-841F-A061A1FDE644}"/>
          </ac:spMkLst>
        </pc:spChg>
        <pc:graphicFrameChg chg="mod modGraphic">
          <ac:chgData name="Richardson, Ashlin FLNR:EX" userId="S::ashlin.richardson@gov.bc.ca::d1a701de-3bff-4afd-a115-b81daed2fb6a" providerId="AD" clId="Web-{96E50724-AB73-4ABD-9362-1F411FF400EF}" dt="2021-12-08T07:11:43.655" v="221"/>
          <ac:graphicFrameMkLst>
            <pc:docMk/>
            <pc:sldMk cId="3615468534" sldId="376"/>
            <ac:graphicFrameMk id="2" creationId="{E8FC6FB1-642A-4F87-A2BD-1503C72B8FA5}"/>
          </ac:graphicFrameMkLst>
        </pc:graphicFrameChg>
        <pc:picChg chg="mod">
          <ac:chgData name="Richardson, Ashlin FLNR:EX" userId="S::ashlin.richardson@gov.bc.ca::d1a701de-3bff-4afd-a115-b81daed2fb6a" providerId="AD" clId="Web-{96E50724-AB73-4ABD-9362-1F411FF400EF}" dt="2021-12-08T07:09:18.466" v="102" actId="1076"/>
          <ac:picMkLst>
            <pc:docMk/>
            <pc:sldMk cId="3615468534" sldId="376"/>
            <ac:picMk id="6" creationId="{7D24CACB-A314-45BA-9552-E816C16E4543}"/>
          </ac:picMkLst>
        </pc:picChg>
      </pc:sldChg>
      <pc:sldChg chg="addSp delSp modSp">
        <pc:chgData name="Richardson, Ashlin FLNR:EX" userId="S::ashlin.richardson@gov.bc.ca::d1a701de-3bff-4afd-a115-b81daed2fb6a" providerId="AD" clId="Web-{96E50724-AB73-4ABD-9362-1F411FF400EF}" dt="2021-12-08T07:21:46.207" v="637" actId="20577"/>
        <pc:sldMkLst>
          <pc:docMk/>
          <pc:sldMk cId="585974770" sldId="377"/>
        </pc:sldMkLst>
        <pc:spChg chg="mod">
          <ac:chgData name="Richardson, Ashlin FLNR:EX" userId="S::ashlin.richardson@gov.bc.ca::d1a701de-3bff-4afd-a115-b81daed2fb6a" providerId="AD" clId="Web-{96E50724-AB73-4ABD-9362-1F411FF400EF}" dt="2021-12-08T07:21:46.207" v="637" actId="20577"/>
          <ac:spMkLst>
            <pc:docMk/>
            <pc:sldMk cId="585974770" sldId="377"/>
            <ac:spMk id="3" creationId="{D03FAAAE-EA3D-4D6C-87F6-6BC56F396C87}"/>
          </ac:spMkLst>
        </pc:spChg>
        <pc:spChg chg="mod">
          <ac:chgData name="Richardson, Ashlin FLNR:EX" userId="S::ashlin.richardson@gov.bc.ca::d1a701de-3bff-4afd-a115-b81daed2fb6a" providerId="AD" clId="Web-{96E50724-AB73-4ABD-9362-1F411FF400EF}" dt="2021-12-08T07:09:28.841" v="105" actId="1076"/>
          <ac:spMkLst>
            <pc:docMk/>
            <pc:sldMk cId="585974770" sldId="377"/>
            <ac:spMk id="14" creationId="{BAD62F15-AF5B-4A56-BBC5-086BB6B9EFA9}"/>
          </ac:spMkLst>
        </pc:spChg>
        <pc:graphicFrameChg chg="mod modGraphic">
          <ac:chgData name="Richardson, Ashlin FLNR:EX" userId="S::ashlin.richardson@gov.bc.ca::d1a701de-3bff-4afd-a115-b81daed2fb6a" providerId="AD" clId="Web-{96E50724-AB73-4ABD-9362-1F411FF400EF}" dt="2021-12-08T07:13:16.046" v="278"/>
          <ac:graphicFrameMkLst>
            <pc:docMk/>
            <pc:sldMk cId="585974770" sldId="377"/>
            <ac:graphicFrameMk id="2" creationId="{E8FC6FB1-642A-4F87-A2BD-1503C72B8FA5}"/>
          </ac:graphicFrameMkLst>
        </pc:graphicFrameChg>
        <pc:picChg chg="mod">
          <ac:chgData name="Richardson, Ashlin FLNR:EX" userId="S::ashlin.richardson@gov.bc.ca::d1a701de-3bff-4afd-a115-b81daed2fb6a" providerId="AD" clId="Web-{96E50724-AB73-4ABD-9362-1F411FF400EF}" dt="2021-12-08T07:09:28.809" v="104" actId="1076"/>
          <ac:picMkLst>
            <pc:docMk/>
            <pc:sldMk cId="585974770" sldId="377"/>
            <ac:picMk id="12" creationId="{58FAD5CB-0732-4995-B7B9-30810A756FF3}"/>
          </ac:picMkLst>
        </pc:picChg>
        <pc:cxnChg chg="add del mod">
          <ac:chgData name="Richardson, Ashlin FLNR:EX" userId="S::ashlin.richardson@gov.bc.ca::d1a701de-3bff-4afd-a115-b81daed2fb6a" providerId="AD" clId="Web-{96E50724-AB73-4ABD-9362-1F411FF400EF}" dt="2021-12-08T07:13:18.234" v="279"/>
          <ac:cxnSpMkLst>
            <pc:docMk/>
            <pc:sldMk cId="585974770" sldId="377"/>
            <ac:cxnSpMk id="5" creationId="{0799C654-4011-4FC8-BF8F-6DA381A1F863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AD18AC-B255-4CC4-9607-428EB7E45A8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1D4528-4CD0-4E5F-B0B7-41890E018145}">
      <dgm:prSet/>
      <dgm:spPr/>
      <dgm:t>
        <a:bodyPr/>
        <a:lstStyle/>
        <a:p>
          <a:r>
            <a:rPr lang="en-US"/>
            <a:t>HOLDOVER FIRES FROM 2018</a:t>
          </a:r>
        </a:p>
      </dgm:t>
    </dgm:pt>
    <dgm:pt modelId="{CEE70DD0-9F4B-42BB-BBFC-E43108C4290A}" type="parTrans" cxnId="{D49009AD-C14B-4441-87CC-02DC24F67E68}">
      <dgm:prSet/>
      <dgm:spPr/>
      <dgm:t>
        <a:bodyPr/>
        <a:lstStyle/>
        <a:p>
          <a:endParaRPr lang="en-US"/>
        </a:p>
      </dgm:t>
    </dgm:pt>
    <dgm:pt modelId="{0D91D9DF-F0C7-481E-A41D-567FC53D7423}" type="sibTrans" cxnId="{D49009AD-C14B-4441-87CC-02DC24F67E68}">
      <dgm:prSet/>
      <dgm:spPr/>
      <dgm:t>
        <a:bodyPr/>
        <a:lstStyle/>
        <a:p>
          <a:endParaRPr lang="en-US"/>
        </a:p>
      </dgm:t>
    </dgm:pt>
    <dgm:pt modelId="{BF34C142-7637-4421-A8F0-285A85C72FB5}">
      <dgm:prSet/>
      <dgm:spPr/>
      <dgm:t>
        <a:bodyPr/>
        <a:lstStyle/>
        <a:p>
          <a:r>
            <a:rPr lang="en-US"/>
            <a:t>OPPORTUNITY TO EVALUATE 2018 BURN</a:t>
          </a:r>
        </a:p>
      </dgm:t>
    </dgm:pt>
    <dgm:pt modelId="{6F27C066-CB28-4C5A-8FF5-59D3EE68804E}" type="parTrans" cxnId="{BC5E0C1A-A6EB-4DAE-820C-C0812FDC6B8B}">
      <dgm:prSet/>
      <dgm:spPr/>
      <dgm:t>
        <a:bodyPr/>
        <a:lstStyle/>
        <a:p>
          <a:endParaRPr lang="en-US"/>
        </a:p>
      </dgm:t>
    </dgm:pt>
    <dgm:pt modelId="{EB8440A2-0492-48BA-A635-D9BD1B8E910D}" type="sibTrans" cxnId="{BC5E0C1A-A6EB-4DAE-820C-C0812FDC6B8B}">
      <dgm:prSet/>
      <dgm:spPr/>
      <dgm:t>
        <a:bodyPr/>
        <a:lstStyle/>
        <a:p>
          <a:endParaRPr lang="en-US"/>
        </a:p>
      </dgm:t>
    </dgm:pt>
    <dgm:pt modelId="{0239779B-D894-4ABF-9486-D82EC6096DA8}">
      <dgm:prSet/>
      <dgm:spPr/>
      <dgm:t>
        <a:bodyPr/>
        <a:lstStyle/>
        <a:p>
          <a:r>
            <a:rPr lang="en-US"/>
            <a:t>RECOGNIZED MOST OF BURN WAS VERY INTENSE</a:t>
          </a:r>
        </a:p>
      </dgm:t>
    </dgm:pt>
    <dgm:pt modelId="{5AE38A64-F4CF-4A1E-8EF7-63C37FD2B789}" type="parTrans" cxnId="{DC8D4678-9C83-46F1-8F44-6C98563BD000}">
      <dgm:prSet/>
      <dgm:spPr/>
      <dgm:t>
        <a:bodyPr/>
        <a:lstStyle/>
        <a:p>
          <a:endParaRPr lang="en-US"/>
        </a:p>
      </dgm:t>
    </dgm:pt>
    <dgm:pt modelId="{E74757FC-6100-4617-A231-BF55EC20468A}" type="sibTrans" cxnId="{DC8D4678-9C83-46F1-8F44-6C98563BD000}">
      <dgm:prSet/>
      <dgm:spPr/>
      <dgm:t>
        <a:bodyPr/>
        <a:lstStyle/>
        <a:p>
          <a:endParaRPr lang="en-US"/>
        </a:p>
      </dgm:t>
    </dgm:pt>
    <dgm:pt modelId="{696FFB9E-BF20-4CF0-8811-31E543DD5255}">
      <dgm:prSet/>
      <dgm:spPr/>
      <dgm:t>
        <a:bodyPr/>
        <a:lstStyle/>
        <a:p>
          <a:r>
            <a:rPr lang="en-US"/>
            <a:t>MINIMAL FOREST FUELS REMAINING</a:t>
          </a:r>
        </a:p>
      </dgm:t>
    </dgm:pt>
    <dgm:pt modelId="{4CDB35A2-6A53-45C5-A943-0304C9690162}" type="parTrans" cxnId="{FC50E667-2879-4129-995E-1F489B112438}">
      <dgm:prSet/>
      <dgm:spPr/>
      <dgm:t>
        <a:bodyPr/>
        <a:lstStyle/>
        <a:p>
          <a:endParaRPr lang="en-US"/>
        </a:p>
      </dgm:t>
    </dgm:pt>
    <dgm:pt modelId="{BB4D1FFD-9941-462D-991F-302133792E58}" type="sibTrans" cxnId="{FC50E667-2879-4129-995E-1F489B112438}">
      <dgm:prSet/>
      <dgm:spPr/>
      <dgm:t>
        <a:bodyPr/>
        <a:lstStyle/>
        <a:p>
          <a:endParaRPr lang="en-US"/>
        </a:p>
      </dgm:t>
    </dgm:pt>
    <dgm:pt modelId="{1FB44BB3-DF17-427C-8DE7-087CC510ECCF}">
      <dgm:prSet/>
      <dgm:spPr/>
      <dgm:t>
        <a:bodyPr/>
        <a:lstStyle/>
        <a:p>
          <a:r>
            <a:rPr lang="en-US"/>
            <a:t>REBURN POTENTIAL?</a:t>
          </a:r>
        </a:p>
      </dgm:t>
    </dgm:pt>
    <dgm:pt modelId="{2D20679C-7F89-411E-9DDD-E64773C5BFA0}" type="parTrans" cxnId="{DFE80A4B-80DF-4881-9623-45C8A3ADDABF}">
      <dgm:prSet/>
      <dgm:spPr/>
      <dgm:t>
        <a:bodyPr/>
        <a:lstStyle/>
        <a:p>
          <a:endParaRPr lang="en-US"/>
        </a:p>
      </dgm:t>
    </dgm:pt>
    <dgm:pt modelId="{28BF2536-CC59-477E-A4AE-14075EFED1AF}" type="sibTrans" cxnId="{DFE80A4B-80DF-4881-9623-45C8A3ADDABF}">
      <dgm:prSet/>
      <dgm:spPr/>
      <dgm:t>
        <a:bodyPr/>
        <a:lstStyle/>
        <a:p>
          <a:endParaRPr lang="en-US"/>
        </a:p>
      </dgm:t>
    </dgm:pt>
    <dgm:pt modelId="{63D69B13-F720-4150-9EC4-77C578DC9C3F}">
      <dgm:prSet/>
      <dgm:spPr/>
      <dgm:t>
        <a:bodyPr/>
        <a:lstStyle/>
        <a:p>
          <a:r>
            <a:rPr lang="en-US"/>
            <a:t>HOW LONG UNTIL AN ISSUE?</a:t>
          </a:r>
        </a:p>
      </dgm:t>
    </dgm:pt>
    <dgm:pt modelId="{1BE1820B-64B8-40E9-B8DC-8297F5CA3252}" type="parTrans" cxnId="{F5E3702F-ED97-4681-A469-C682E6653EA5}">
      <dgm:prSet/>
      <dgm:spPr/>
      <dgm:t>
        <a:bodyPr/>
        <a:lstStyle/>
        <a:p>
          <a:endParaRPr lang="en-US"/>
        </a:p>
      </dgm:t>
    </dgm:pt>
    <dgm:pt modelId="{EDD34B00-EC64-4C1B-B49D-E3C6907639D3}" type="sibTrans" cxnId="{F5E3702F-ED97-4681-A469-C682E6653EA5}">
      <dgm:prSet/>
      <dgm:spPr/>
      <dgm:t>
        <a:bodyPr/>
        <a:lstStyle/>
        <a:p>
          <a:endParaRPr lang="en-US"/>
        </a:p>
      </dgm:t>
    </dgm:pt>
    <dgm:pt modelId="{D10C1462-AE5C-434E-8F24-23E2D274F009}">
      <dgm:prSet/>
      <dgm:spPr/>
      <dgm:t>
        <a:bodyPr/>
        <a:lstStyle/>
        <a:p>
          <a:r>
            <a:rPr lang="en-US"/>
            <a:t>CAN THE AREA BE MANAGED TO PREVENT A REOCCURENCE?</a:t>
          </a:r>
        </a:p>
      </dgm:t>
    </dgm:pt>
    <dgm:pt modelId="{8DF10859-5D6D-4B86-8439-C1471D8BBDA1}" type="parTrans" cxnId="{6B3A385C-2078-45E5-B49E-9FD1169C4ECF}">
      <dgm:prSet/>
      <dgm:spPr/>
      <dgm:t>
        <a:bodyPr/>
        <a:lstStyle/>
        <a:p>
          <a:endParaRPr lang="en-US"/>
        </a:p>
      </dgm:t>
    </dgm:pt>
    <dgm:pt modelId="{EDBC7E18-37F5-4FEF-9353-0ACC9B3CA2AA}" type="sibTrans" cxnId="{6B3A385C-2078-45E5-B49E-9FD1169C4ECF}">
      <dgm:prSet/>
      <dgm:spPr/>
      <dgm:t>
        <a:bodyPr/>
        <a:lstStyle/>
        <a:p>
          <a:endParaRPr lang="en-US"/>
        </a:p>
      </dgm:t>
    </dgm:pt>
    <dgm:pt modelId="{167CED36-58FB-47F2-907C-4B974FD8ACC5}">
      <dgm:prSet/>
      <dgm:spPr/>
      <dgm:t>
        <a:bodyPr/>
        <a:lstStyle/>
        <a:p>
          <a:r>
            <a:rPr lang="en-US"/>
            <a:t>FALL DOWN EFFECT</a:t>
          </a:r>
        </a:p>
      </dgm:t>
    </dgm:pt>
    <dgm:pt modelId="{0AC21971-C5FF-41EC-99C5-27211AF2D623}" type="parTrans" cxnId="{25C114FF-BC86-48F7-B80B-EDA326C96047}">
      <dgm:prSet/>
      <dgm:spPr/>
      <dgm:t>
        <a:bodyPr/>
        <a:lstStyle/>
        <a:p>
          <a:endParaRPr lang="en-CA"/>
        </a:p>
      </dgm:t>
    </dgm:pt>
    <dgm:pt modelId="{C52117C7-650D-4BF1-BAE8-CC06DF7FFC91}" type="sibTrans" cxnId="{25C114FF-BC86-48F7-B80B-EDA326C96047}">
      <dgm:prSet/>
      <dgm:spPr/>
      <dgm:t>
        <a:bodyPr/>
        <a:lstStyle/>
        <a:p>
          <a:endParaRPr lang="en-CA"/>
        </a:p>
      </dgm:t>
    </dgm:pt>
    <dgm:pt modelId="{E3B53103-D16D-4F5A-9C14-3BC96153C320}">
      <dgm:prSet/>
      <dgm:spPr/>
      <dgm:t>
        <a:bodyPr/>
        <a:lstStyle/>
        <a:p>
          <a:r>
            <a:rPr lang="en-US"/>
            <a:t>WHAT IS THE HAZARD?</a:t>
          </a:r>
        </a:p>
      </dgm:t>
    </dgm:pt>
    <dgm:pt modelId="{6310AA62-6489-4940-8239-2322291BDF8A}" type="parTrans" cxnId="{E0ABA2EC-5153-4337-8A89-6163ACFD294B}">
      <dgm:prSet/>
      <dgm:spPr/>
      <dgm:t>
        <a:bodyPr/>
        <a:lstStyle/>
        <a:p>
          <a:endParaRPr lang="en-CA"/>
        </a:p>
      </dgm:t>
    </dgm:pt>
    <dgm:pt modelId="{E87DD99D-EFB4-40C3-8EAC-FED0E30609AA}" type="sibTrans" cxnId="{E0ABA2EC-5153-4337-8A89-6163ACFD294B}">
      <dgm:prSet/>
      <dgm:spPr/>
      <dgm:t>
        <a:bodyPr/>
        <a:lstStyle/>
        <a:p>
          <a:endParaRPr lang="en-CA"/>
        </a:p>
      </dgm:t>
    </dgm:pt>
    <dgm:pt modelId="{B0C22CD0-5C34-47BD-9728-F82D491364F6}" type="pres">
      <dgm:prSet presAssocID="{D1AD18AC-B255-4CC4-9607-428EB7E45A81}" presName="diagram" presStyleCnt="0">
        <dgm:presLayoutVars>
          <dgm:dir/>
          <dgm:resizeHandles val="exact"/>
        </dgm:presLayoutVars>
      </dgm:prSet>
      <dgm:spPr/>
    </dgm:pt>
    <dgm:pt modelId="{991C6AC7-AFB1-479D-A39C-A2A848F9727F}" type="pres">
      <dgm:prSet presAssocID="{391D4528-4CD0-4E5F-B0B7-41890E018145}" presName="node" presStyleLbl="node1" presStyleIdx="0" presStyleCnt="9">
        <dgm:presLayoutVars>
          <dgm:bulletEnabled val="1"/>
        </dgm:presLayoutVars>
      </dgm:prSet>
      <dgm:spPr/>
    </dgm:pt>
    <dgm:pt modelId="{BAA9E0C6-1C49-49F8-AEE6-8D6ED6E1233F}" type="pres">
      <dgm:prSet presAssocID="{0D91D9DF-F0C7-481E-A41D-567FC53D7423}" presName="sibTrans" presStyleCnt="0"/>
      <dgm:spPr/>
    </dgm:pt>
    <dgm:pt modelId="{535B7145-9640-46FE-B207-138154CB0C7D}" type="pres">
      <dgm:prSet presAssocID="{BF34C142-7637-4421-A8F0-285A85C72FB5}" presName="node" presStyleLbl="node1" presStyleIdx="1" presStyleCnt="9">
        <dgm:presLayoutVars>
          <dgm:bulletEnabled val="1"/>
        </dgm:presLayoutVars>
      </dgm:prSet>
      <dgm:spPr/>
    </dgm:pt>
    <dgm:pt modelId="{F0AA2968-CD96-48BD-97C3-945DFCFF32CB}" type="pres">
      <dgm:prSet presAssocID="{EB8440A2-0492-48BA-A635-D9BD1B8E910D}" presName="sibTrans" presStyleCnt="0"/>
      <dgm:spPr/>
    </dgm:pt>
    <dgm:pt modelId="{354C97D2-C2B6-4A96-85EF-46EF0367433E}" type="pres">
      <dgm:prSet presAssocID="{0239779B-D894-4ABF-9486-D82EC6096DA8}" presName="node" presStyleLbl="node1" presStyleIdx="2" presStyleCnt="9">
        <dgm:presLayoutVars>
          <dgm:bulletEnabled val="1"/>
        </dgm:presLayoutVars>
      </dgm:prSet>
      <dgm:spPr/>
    </dgm:pt>
    <dgm:pt modelId="{4AB62DF3-788A-455E-BF5D-D71FADF2616C}" type="pres">
      <dgm:prSet presAssocID="{E74757FC-6100-4617-A231-BF55EC20468A}" presName="sibTrans" presStyleCnt="0"/>
      <dgm:spPr/>
    </dgm:pt>
    <dgm:pt modelId="{7B86E2FC-7F5D-4CA9-A92B-985A81D5332B}" type="pres">
      <dgm:prSet presAssocID="{696FFB9E-BF20-4CF0-8811-31E543DD5255}" presName="node" presStyleLbl="node1" presStyleIdx="3" presStyleCnt="9">
        <dgm:presLayoutVars>
          <dgm:bulletEnabled val="1"/>
        </dgm:presLayoutVars>
      </dgm:prSet>
      <dgm:spPr/>
    </dgm:pt>
    <dgm:pt modelId="{C8068D10-65F3-401E-9D1A-15289BB92116}" type="pres">
      <dgm:prSet presAssocID="{BB4D1FFD-9941-462D-991F-302133792E58}" presName="sibTrans" presStyleCnt="0"/>
      <dgm:spPr/>
    </dgm:pt>
    <dgm:pt modelId="{66604DE5-9429-44A5-A948-680AA8BE2FD1}" type="pres">
      <dgm:prSet presAssocID="{167CED36-58FB-47F2-907C-4B974FD8ACC5}" presName="node" presStyleLbl="node1" presStyleIdx="4" presStyleCnt="9">
        <dgm:presLayoutVars>
          <dgm:bulletEnabled val="1"/>
        </dgm:presLayoutVars>
      </dgm:prSet>
      <dgm:spPr/>
    </dgm:pt>
    <dgm:pt modelId="{B80B5F15-F9AB-4B13-8E0A-CAF6B9B66082}" type="pres">
      <dgm:prSet presAssocID="{C52117C7-650D-4BF1-BAE8-CC06DF7FFC91}" presName="sibTrans" presStyleCnt="0"/>
      <dgm:spPr/>
    </dgm:pt>
    <dgm:pt modelId="{297645B5-23A0-4E55-9BEE-94C3CE47587C}" type="pres">
      <dgm:prSet presAssocID="{1FB44BB3-DF17-427C-8DE7-087CC510ECCF}" presName="node" presStyleLbl="node1" presStyleIdx="5" presStyleCnt="9">
        <dgm:presLayoutVars>
          <dgm:bulletEnabled val="1"/>
        </dgm:presLayoutVars>
      </dgm:prSet>
      <dgm:spPr/>
    </dgm:pt>
    <dgm:pt modelId="{61385142-5AE3-4EEA-BEC4-479EBFE73D4E}" type="pres">
      <dgm:prSet presAssocID="{28BF2536-CC59-477E-A4AE-14075EFED1AF}" presName="sibTrans" presStyleCnt="0"/>
      <dgm:spPr/>
    </dgm:pt>
    <dgm:pt modelId="{860D1E5C-1CF1-41EB-807E-217C4B7239B5}" type="pres">
      <dgm:prSet presAssocID="{63D69B13-F720-4150-9EC4-77C578DC9C3F}" presName="node" presStyleLbl="node1" presStyleIdx="6" presStyleCnt="9">
        <dgm:presLayoutVars>
          <dgm:bulletEnabled val="1"/>
        </dgm:presLayoutVars>
      </dgm:prSet>
      <dgm:spPr/>
    </dgm:pt>
    <dgm:pt modelId="{CE4B9F09-4684-40BC-92AF-00BCDE827FEC}" type="pres">
      <dgm:prSet presAssocID="{EDD34B00-EC64-4C1B-B49D-E3C6907639D3}" presName="sibTrans" presStyleCnt="0"/>
      <dgm:spPr/>
    </dgm:pt>
    <dgm:pt modelId="{158D5F3D-391D-4489-B09A-2C7B0054B05B}" type="pres">
      <dgm:prSet presAssocID="{D10C1462-AE5C-434E-8F24-23E2D274F009}" presName="node" presStyleLbl="node1" presStyleIdx="7" presStyleCnt="9">
        <dgm:presLayoutVars>
          <dgm:bulletEnabled val="1"/>
        </dgm:presLayoutVars>
      </dgm:prSet>
      <dgm:spPr/>
    </dgm:pt>
    <dgm:pt modelId="{9A5138E5-06CB-464F-9DFF-93CBD7B7EDB7}" type="pres">
      <dgm:prSet presAssocID="{EDBC7E18-37F5-4FEF-9353-0ACC9B3CA2AA}" presName="sibTrans" presStyleCnt="0"/>
      <dgm:spPr/>
    </dgm:pt>
    <dgm:pt modelId="{90718C39-1C4C-480D-9260-E1051E008756}" type="pres">
      <dgm:prSet presAssocID="{E3B53103-D16D-4F5A-9C14-3BC96153C320}" presName="node" presStyleLbl="node1" presStyleIdx="8" presStyleCnt="9">
        <dgm:presLayoutVars>
          <dgm:bulletEnabled val="1"/>
        </dgm:presLayoutVars>
      </dgm:prSet>
      <dgm:spPr/>
    </dgm:pt>
  </dgm:ptLst>
  <dgm:cxnLst>
    <dgm:cxn modelId="{9CB33503-9C88-45F0-9EAC-9F2A017B26D0}" type="presOf" srcId="{D1AD18AC-B255-4CC4-9607-428EB7E45A81}" destId="{B0C22CD0-5C34-47BD-9728-F82D491364F6}" srcOrd="0" destOrd="0" presId="urn:microsoft.com/office/officeart/2005/8/layout/default"/>
    <dgm:cxn modelId="{BC5E0C1A-A6EB-4DAE-820C-C0812FDC6B8B}" srcId="{D1AD18AC-B255-4CC4-9607-428EB7E45A81}" destId="{BF34C142-7637-4421-A8F0-285A85C72FB5}" srcOrd="1" destOrd="0" parTransId="{6F27C066-CB28-4C5A-8FF5-59D3EE68804E}" sibTransId="{EB8440A2-0492-48BA-A635-D9BD1B8E910D}"/>
    <dgm:cxn modelId="{F5E3702F-ED97-4681-A469-C682E6653EA5}" srcId="{D1AD18AC-B255-4CC4-9607-428EB7E45A81}" destId="{63D69B13-F720-4150-9EC4-77C578DC9C3F}" srcOrd="6" destOrd="0" parTransId="{1BE1820B-64B8-40E9-B8DC-8297F5CA3252}" sibTransId="{EDD34B00-EC64-4C1B-B49D-E3C6907639D3}"/>
    <dgm:cxn modelId="{6B3A385C-2078-45E5-B49E-9FD1169C4ECF}" srcId="{D1AD18AC-B255-4CC4-9607-428EB7E45A81}" destId="{D10C1462-AE5C-434E-8F24-23E2D274F009}" srcOrd="7" destOrd="0" parTransId="{8DF10859-5D6D-4B86-8439-C1471D8BBDA1}" sibTransId="{EDBC7E18-37F5-4FEF-9353-0ACC9B3CA2AA}"/>
    <dgm:cxn modelId="{FC50E667-2879-4129-995E-1F489B112438}" srcId="{D1AD18AC-B255-4CC4-9607-428EB7E45A81}" destId="{696FFB9E-BF20-4CF0-8811-31E543DD5255}" srcOrd="3" destOrd="0" parTransId="{4CDB35A2-6A53-45C5-A943-0304C9690162}" sibTransId="{BB4D1FFD-9941-462D-991F-302133792E58}"/>
    <dgm:cxn modelId="{DFE80A4B-80DF-4881-9623-45C8A3ADDABF}" srcId="{D1AD18AC-B255-4CC4-9607-428EB7E45A81}" destId="{1FB44BB3-DF17-427C-8DE7-087CC510ECCF}" srcOrd="5" destOrd="0" parTransId="{2D20679C-7F89-411E-9DDD-E64773C5BFA0}" sibTransId="{28BF2536-CC59-477E-A4AE-14075EFED1AF}"/>
    <dgm:cxn modelId="{8159B84B-4E9C-4F0E-8645-378953237FD2}" type="presOf" srcId="{63D69B13-F720-4150-9EC4-77C578DC9C3F}" destId="{860D1E5C-1CF1-41EB-807E-217C4B7239B5}" srcOrd="0" destOrd="0" presId="urn:microsoft.com/office/officeart/2005/8/layout/default"/>
    <dgm:cxn modelId="{D9F7756C-CABB-4175-8DD7-8D4355522063}" type="presOf" srcId="{BF34C142-7637-4421-A8F0-285A85C72FB5}" destId="{535B7145-9640-46FE-B207-138154CB0C7D}" srcOrd="0" destOrd="0" presId="urn:microsoft.com/office/officeart/2005/8/layout/default"/>
    <dgm:cxn modelId="{DC8D4678-9C83-46F1-8F44-6C98563BD000}" srcId="{D1AD18AC-B255-4CC4-9607-428EB7E45A81}" destId="{0239779B-D894-4ABF-9486-D82EC6096DA8}" srcOrd="2" destOrd="0" parTransId="{5AE38A64-F4CF-4A1E-8EF7-63C37FD2B789}" sibTransId="{E74757FC-6100-4617-A231-BF55EC20468A}"/>
    <dgm:cxn modelId="{AEB3FE58-F827-4407-8C85-BC0D6CF5A737}" type="presOf" srcId="{1FB44BB3-DF17-427C-8DE7-087CC510ECCF}" destId="{297645B5-23A0-4E55-9BEE-94C3CE47587C}" srcOrd="0" destOrd="0" presId="urn:microsoft.com/office/officeart/2005/8/layout/default"/>
    <dgm:cxn modelId="{AF6E305A-4772-469C-BA04-C9150BCFB187}" type="presOf" srcId="{391D4528-4CD0-4E5F-B0B7-41890E018145}" destId="{991C6AC7-AFB1-479D-A39C-A2A848F9727F}" srcOrd="0" destOrd="0" presId="urn:microsoft.com/office/officeart/2005/8/layout/default"/>
    <dgm:cxn modelId="{F7097588-48BC-4B20-8AD4-74459819CEAC}" type="presOf" srcId="{0239779B-D894-4ABF-9486-D82EC6096DA8}" destId="{354C97D2-C2B6-4A96-85EF-46EF0367433E}" srcOrd="0" destOrd="0" presId="urn:microsoft.com/office/officeart/2005/8/layout/default"/>
    <dgm:cxn modelId="{4117F89B-39B0-48ED-9CB6-7ED2093F3962}" type="presOf" srcId="{E3B53103-D16D-4F5A-9C14-3BC96153C320}" destId="{90718C39-1C4C-480D-9260-E1051E008756}" srcOrd="0" destOrd="0" presId="urn:microsoft.com/office/officeart/2005/8/layout/default"/>
    <dgm:cxn modelId="{D49009AD-C14B-4441-87CC-02DC24F67E68}" srcId="{D1AD18AC-B255-4CC4-9607-428EB7E45A81}" destId="{391D4528-4CD0-4E5F-B0B7-41890E018145}" srcOrd="0" destOrd="0" parTransId="{CEE70DD0-9F4B-42BB-BBFC-E43108C4290A}" sibTransId="{0D91D9DF-F0C7-481E-A41D-567FC53D7423}"/>
    <dgm:cxn modelId="{C28541C7-82F6-4404-890B-CCBF8AA8ED22}" type="presOf" srcId="{167CED36-58FB-47F2-907C-4B974FD8ACC5}" destId="{66604DE5-9429-44A5-A948-680AA8BE2FD1}" srcOrd="0" destOrd="0" presId="urn:microsoft.com/office/officeart/2005/8/layout/default"/>
    <dgm:cxn modelId="{E0ABA2EC-5153-4337-8A89-6163ACFD294B}" srcId="{D1AD18AC-B255-4CC4-9607-428EB7E45A81}" destId="{E3B53103-D16D-4F5A-9C14-3BC96153C320}" srcOrd="8" destOrd="0" parTransId="{6310AA62-6489-4940-8239-2322291BDF8A}" sibTransId="{E87DD99D-EFB4-40C3-8EAC-FED0E30609AA}"/>
    <dgm:cxn modelId="{E13C12ED-935F-47E5-866F-B838098BB459}" type="presOf" srcId="{696FFB9E-BF20-4CF0-8811-31E543DD5255}" destId="{7B86E2FC-7F5D-4CA9-A92B-985A81D5332B}" srcOrd="0" destOrd="0" presId="urn:microsoft.com/office/officeart/2005/8/layout/default"/>
    <dgm:cxn modelId="{34AFACFB-184F-4D7F-94BE-3AFC6238E3B4}" type="presOf" srcId="{D10C1462-AE5C-434E-8F24-23E2D274F009}" destId="{158D5F3D-391D-4489-B09A-2C7B0054B05B}" srcOrd="0" destOrd="0" presId="urn:microsoft.com/office/officeart/2005/8/layout/default"/>
    <dgm:cxn modelId="{25C114FF-BC86-48F7-B80B-EDA326C96047}" srcId="{D1AD18AC-B255-4CC4-9607-428EB7E45A81}" destId="{167CED36-58FB-47F2-907C-4B974FD8ACC5}" srcOrd="4" destOrd="0" parTransId="{0AC21971-C5FF-41EC-99C5-27211AF2D623}" sibTransId="{C52117C7-650D-4BF1-BAE8-CC06DF7FFC91}"/>
    <dgm:cxn modelId="{0BFA9FE5-4509-48E3-B37F-3D5027CF7B1A}" type="presParOf" srcId="{B0C22CD0-5C34-47BD-9728-F82D491364F6}" destId="{991C6AC7-AFB1-479D-A39C-A2A848F9727F}" srcOrd="0" destOrd="0" presId="urn:microsoft.com/office/officeart/2005/8/layout/default"/>
    <dgm:cxn modelId="{8DF0F0A0-8AA6-4A4E-A821-543177614336}" type="presParOf" srcId="{B0C22CD0-5C34-47BD-9728-F82D491364F6}" destId="{BAA9E0C6-1C49-49F8-AEE6-8D6ED6E1233F}" srcOrd="1" destOrd="0" presId="urn:microsoft.com/office/officeart/2005/8/layout/default"/>
    <dgm:cxn modelId="{FEFBE548-6F7C-42D1-869B-A7F6B079685D}" type="presParOf" srcId="{B0C22CD0-5C34-47BD-9728-F82D491364F6}" destId="{535B7145-9640-46FE-B207-138154CB0C7D}" srcOrd="2" destOrd="0" presId="urn:microsoft.com/office/officeart/2005/8/layout/default"/>
    <dgm:cxn modelId="{1E102205-58AD-40FA-94F5-27099FF8847B}" type="presParOf" srcId="{B0C22CD0-5C34-47BD-9728-F82D491364F6}" destId="{F0AA2968-CD96-48BD-97C3-945DFCFF32CB}" srcOrd="3" destOrd="0" presId="urn:microsoft.com/office/officeart/2005/8/layout/default"/>
    <dgm:cxn modelId="{D3A38453-739E-4FEB-9E24-6A4485C67790}" type="presParOf" srcId="{B0C22CD0-5C34-47BD-9728-F82D491364F6}" destId="{354C97D2-C2B6-4A96-85EF-46EF0367433E}" srcOrd="4" destOrd="0" presId="urn:microsoft.com/office/officeart/2005/8/layout/default"/>
    <dgm:cxn modelId="{18BD47CF-AAD8-490D-B8DE-F9C199238BF1}" type="presParOf" srcId="{B0C22CD0-5C34-47BD-9728-F82D491364F6}" destId="{4AB62DF3-788A-455E-BF5D-D71FADF2616C}" srcOrd="5" destOrd="0" presId="urn:microsoft.com/office/officeart/2005/8/layout/default"/>
    <dgm:cxn modelId="{685BDC2E-9B54-43DF-BE6B-C44A4E5A769B}" type="presParOf" srcId="{B0C22CD0-5C34-47BD-9728-F82D491364F6}" destId="{7B86E2FC-7F5D-4CA9-A92B-985A81D5332B}" srcOrd="6" destOrd="0" presId="urn:microsoft.com/office/officeart/2005/8/layout/default"/>
    <dgm:cxn modelId="{53C07CF3-9541-442C-8AFE-F088F47C5352}" type="presParOf" srcId="{B0C22CD0-5C34-47BD-9728-F82D491364F6}" destId="{C8068D10-65F3-401E-9D1A-15289BB92116}" srcOrd="7" destOrd="0" presId="urn:microsoft.com/office/officeart/2005/8/layout/default"/>
    <dgm:cxn modelId="{712048DF-47F7-4E3A-A496-3E1F98E6E380}" type="presParOf" srcId="{B0C22CD0-5C34-47BD-9728-F82D491364F6}" destId="{66604DE5-9429-44A5-A948-680AA8BE2FD1}" srcOrd="8" destOrd="0" presId="urn:microsoft.com/office/officeart/2005/8/layout/default"/>
    <dgm:cxn modelId="{3AD2AA89-2A75-47E0-9419-95413E21E858}" type="presParOf" srcId="{B0C22CD0-5C34-47BD-9728-F82D491364F6}" destId="{B80B5F15-F9AB-4B13-8E0A-CAF6B9B66082}" srcOrd="9" destOrd="0" presId="urn:microsoft.com/office/officeart/2005/8/layout/default"/>
    <dgm:cxn modelId="{75E5E1D0-6A04-47E5-A775-6CD29C3DBC60}" type="presParOf" srcId="{B0C22CD0-5C34-47BD-9728-F82D491364F6}" destId="{297645B5-23A0-4E55-9BEE-94C3CE47587C}" srcOrd="10" destOrd="0" presId="urn:microsoft.com/office/officeart/2005/8/layout/default"/>
    <dgm:cxn modelId="{A1D7F83B-49D7-4BD8-B3D8-8CEDD030087F}" type="presParOf" srcId="{B0C22CD0-5C34-47BD-9728-F82D491364F6}" destId="{61385142-5AE3-4EEA-BEC4-479EBFE73D4E}" srcOrd="11" destOrd="0" presId="urn:microsoft.com/office/officeart/2005/8/layout/default"/>
    <dgm:cxn modelId="{85A1979A-6295-46AC-AE64-2B8D9224ABE8}" type="presParOf" srcId="{B0C22CD0-5C34-47BD-9728-F82D491364F6}" destId="{860D1E5C-1CF1-41EB-807E-217C4B7239B5}" srcOrd="12" destOrd="0" presId="urn:microsoft.com/office/officeart/2005/8/layout/default"/>
    <dgm:cxn modelId="{D2195CB8-F513-479C-96F3-54D512BBF891}" type="presParOf" srcId="{B0C22CD0-5C34-47BD-9728-F82D491364F6}" destId="{CE4B9F09-4684-40BC-92AF-00BCDE827FEC}" srcOrd="13" destOrd="0" presId="urn:microsoft.com/office/officeart/2005/8/layout/default"/>
    <dgm:cxn modelId="{60BCB8C7-6FF1-4E47-8986-6EAAE3900EDE}" type="presParOf" srcId="{B0C22CD0-5C34-47BD-9728-F82D491364F6}" destId="{158D5F3D-391D-4489-B09A-2C7B0054B05B}" srcOrd="14" destOrd="0" presId="urn:microsoft.com/office/officeart/2005/8/layout/default"/>
    <dgm:cxn modelId="{762C98CE-C799-41E6-8579-E34805E2A3BE}" type="presParOf" srcId="{B0C22CD0-5C34-47BD-9728-F82D491364F6}" destId="{9A5138E5-06CB-464F-9DFF-93CBD7B7EDB7}" srcOrd="15" destOrd="0" presId="urn:microsoft.com/office/officeart/2005/8/layout/default"/>
    <dgm:cxn modelId="{8C796716-1E47-4B60-B476-5FD61F069F27}" type="presParOf" srcId="{B0C22CD0-5C34-47BD-9728-F82D491364F6}" destId="{90718C39-1C4C-480D-9260-E1051E008756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C6AC7-AFB1-479D-A39C-A2A848F9727F}">
      <dsp:nvSpPr>
        <dsp:cNvPr id="0" name=""/>
        <dsp:cNvSpPr/>
      </dsp:nvSpPr>
      <dsp:spPr>
        <a:xfrm>
          <a:off x="0" y="298517"/>
          <a:ext cx="1556696" cy="934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HOLDOVER FIRES FROM 2018</a:t>
          </a:r>
        </a:p>
      </dsp:txBody>
      <dsp:txXfrm>
        <a:off x="0" y="298517"/>
        <a:ext cx="1556696" cy="934017"/>
      </dsp:txXfrm>
    </dsp:sp>
    <dsp:sp modelId="{535B7145-9640-46FE-B207-138154CB0C7D}">
      <dsp:nvSpPr>
        <dsp:cNvPr id="0" name=""/>
        <dsp:cNvSpPr/>
      </dsp:nvSpPr>
      <dsp:spPr>
        <a:xfrm>
          <a:off x="1712365" y="298517"/>
          <a:ext cx="1556696" cy="934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OPPORTUNITY TO EVALUATE 2018 BURN</a:t>
          </a:r>
        </a:p>
      </dsp:txBody>
      <dsp:txXfrm>
        <a:off x="1712365" y="298517"/>
        <a:ext cx="1556696" cy="934017"/>
      </dsp:txXfrm>
    </dsp:sp>
    <dsp:sp modelId="{354C97D2-C2B6-4A96-85EF-46EF0367433E}">
      <dsp:nvSpPr>
        <dsp:cNvPr id="0" name=""/>
        <dsp:cNvSpPr/>
      </dsp:nvSpPr>
      <dsp:spPr>
        <a:xfrm>
          <a:off x="3424731" y="298517"/>
          <a:ext cx="1556696" cy="934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RECOGNIZED MOST OF BURN WAS VERY INTENSE</a:t>
          </a:r>
        </a:p>
      </dsp:txBody>
      <dsp:txXfrm>
        <a:off x="3424731" y="298517"/>
        <a:ext cx="1556696" cy="934017"/>
      </dsp:txXfrm>
    </dsp:sp>
    <dsp:sp modelId="{7B86E2FC-7F5D-4CA9-A92B-985A81D5332B}">
      <dsp:nvSpPr>
        <dsp:cNvPr id="0" name=""/>
        <dsp:cNvSpPr/>
      </dsp:nvSpPr>
      <dsp:spPr>
        <a:xfrm>
          <a:off x="0" y="1388204"/>
          <a:ext cx="1556696" cy="934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MINIMAL FOREST FUELS REMAINING</a:t>
          </a:r>
        </a:p>
      </dsp:txBody>
      <dsp:txXfrm>
        <a:off x="0" y="1388204"/>
        <a:ext cx="1556696" cy="934017"/>
      </dsp:txXfrm>
    </dsp:sp>
    <dsp:sp modelId="{66604DE5-9429-44A5-A948-680AA8BE2FD1}">
      <dsp:nvSpPr>
        <dsp:cNvPr id="0" name=""/>
        <dsp:cNvSpPr/>
      </dsp:nvSpPr>
      <dsp:spPr>
        <a:xfrm>
          <a:off x="1712365" y="1388204"/>
          <a:ext cx="1556696" cy="934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FALL DOWN EFFECT</a:t>
          </a:r>
        </a:p>
      </dsp:txBody>
      <dsp:txXfrm>
        <a:off x="1712365" y="1388204"/>
        <a:ext cx="1556696" cy="934017"/>
      </dsp:txXfrm>
    </dsp:sp>
    <dsp:sp modelId="{297645B5-23A0-4E55-9BEE-94C3CE47587C}">
      <dsp:nvSpPr>
        <dsp:cNvPr id="0" name=""/>
        <dsp:cNvSpPr/>
      </dsp:nvSpPr>
      <dsp:spPr>
        <a:xfrm>
          <a:off x="3424731" y="1388204"/>
          <a:ext cx="1556696" cy="934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REBURN POTENTIAL?</a:t>
          </a:r>
        </a:p>
      </dsp:txBody>
      <dsp:txXfrm>
        <a:off x="3424731" y="1388204"/>
        <a:ext cx="1556696" cy="934017"/>
      </dsp:txXfrm>
    </dsp:sp>
    <dsp:sp modelId="{860D1E5C-1CF1-41EB-807E-217C4B7239B5}">
      <dsp:nvSpPr>
        <dsp:cNvPr id="0" name=""/>
        <dsp:cNvSpPr/>
      </dsp:nvSpPr>
      <dsp:spPr>
        <a:xfrm>
          <a:off x="0" y="2477892"/>
          <a:ext cx="1556696" cy="934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HOW LONG UNTIL AN ISSUE?</a:t>
          </a:r>
        </a:p>
      </dsp:txBody>
      <dsp:txXfrm>
        <a:off x="0" y="2477892"/>
        <a:ext cx="1556696" cy="934017"/>
      </dsp:txXfrm>
    </dsp:sp>
    <dsp:sp modelId="{158D5F3D-391D-4489-B09A-2C7B0054B05B}">
      <dsp:nvSpPr>
        <dsp:cNvPr id="0" name=""/>
        <dsp:cNvSpPr/>
      </dsp:nvSpPr>
      <dsp:spPr>
        <a:xfrm>
          <a:off x="1712365" y="2477892"/>
          <a:ext cx="1556696" cy="934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CAN THE AREA BE MANAGED TO PREVENT A REOCCURENCE?</a:t>
          </a:r>
        </a:p>
      </dsp:txBody>
      <dsp:txXfrm>
        <a:off x="1712365" y="2477892"/>
        <a:ext cx="1556696" cy="934017"/>
      </dsp:txXfrm>
    </dsp:sp>
    <dsp:sp modelId="{90718C39-1C4C-480D-9260-E1051E008756}">
      <dsp:nvSpPr>
        <dsp:cNvPr id="0" name=""/>
        <dsp:cNvSpPr/>
      </dsp:nvSpPr>
      <dsp:spPr>
        <a:xfrm>
          <a:off x="3424731" y="2477892"/>
          <a:ext cx="1556696" cy="9340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IS THE HAZARD?</a:t>
          </a:r>
        </a:p>
      </dsp:txBody>
      <dsp:txXfrm>
        <a:off x="3424731" y="2477892"/>
        <a:ext cx="1556696" cy="934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1987-D954-42EB-BF99-ACE0E7356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21E10-F32F-4C2C-BF19-8FF328AD5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CCC30-54AA-46E6-A947-83BCF4EF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43B12-0797-416E-828C-DE54F581D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1C8F6-80DA-4EA6-9316-35598BC2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921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2DBC-F4E5-4E9F-81F6-8D075C4D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6F961-E71C-466A-91C9-0DB66AC1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2BAFF-9F8D-449F-A662-130A1759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7CF93-CCF1-4477-ABF3-6F49844A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70F7D-E20D-493A-99D9-5FDF376F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93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4CA028-8F9E-4EBE-9278-7F51776D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7D1C9-1DEF-4ACB-B040-E93ED7D1F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521F-265B-4482-B609-6913DB72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1AA4D-BD61-4A51-BAC5-21F412CB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D8AB4-DB39-440F-B9FB-C25C16CC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520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CBC3-1E94-4D74-96B5-A8B87D25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CD059-073B-48E1-9BA4-95C3B0DFE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49941-E948-4CDD-80D9-E5FFA11C0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D0E7C-EDC2-4100-A6FD-E3BA6A3C7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54FB3-E642-4540-8FA8-6BB9EAB5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8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F41A-D0F2-4C50-95CB-16A14FE02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1353C-966E-4179-9691-9882F047A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2FC9F-A76D-49EB-A1F8-EADF195F7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3EACC-1E1A-4EA8-8D38-502AE737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46C79-CD43-43D3-A645-E06A67D5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957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B9EF-D2D3-4038-9A28-D9E3570D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4AC9-B631-45D6-BB69-19B910446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96648-8DD5-4A31-A6A9-2B2E069C3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B7C39-B391-4772-A4AA-7F89CF65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397A4-6B9E-4C28-B624-ADE47430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7E7A9-F893-475C-BC64-D93500D4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661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40A6-7A40-4A1B-84B3-6FC45C698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142-C37F-4948-A7E4-FF6E43BD5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AC217-33BB-49DA-B03A-EC695C9EF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58C6DB-1AA8-43BB-B357-419A169C9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5EEE0-8D33-4D66-868D-33BCC85A3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9A2D6-7B59-4E51-B670-39A72AA0A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0D50D0-3663-498F-9BB0-0B6C97D9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E6CCAD-A0C3-4A8D-82CC-F8740380C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662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D7F4-BE5F-49F9-BEE0-EF49E6A1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FFDAC-A0A3-48A4-8FDB-B6CFAEFB7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2F225-5566-4D1A-8408-83C81B1C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41CFC-00A5-4BE5-8266-514EA4C2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44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5BA13D-B178-4B42-81EC-E06F07EE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4BE5D-3B12-49B4-A012-B04115ABD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5EC24-18B2-46A5-9EF2-A1DF7C38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48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6C27-A4FA-4217-A21F-CF67BA83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9FDA8-A1E0-474F-A300-19CBE5798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999EA-4F0E-49DD-972B-A55F7C72F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B2D64-81FD-46B0-A012-D44A9E2A0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0ABCD-E844-4C66-9AD5-D168CCE0A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5CD9B-2DC4-4F1A-99F2-6A4E7BAF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7058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1AA55-14CE-40B6-BDCC-9170E8E4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FE7BC-1229-4B05-AF19-CF9D58639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60247-DA4D-4A5F-AE28-4717CCB78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09BD2-87E7-4BE6-8128-1FA4D2DE4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17771-21E3-476F-994A-534393C2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504C1-54F1-40B5-A4F7-DF95BB15B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852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68D71D-42F8-45E4-8653-20941035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22271-1555-4A97-BD4C-660116555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A152-5870-4C96-9235-FF2E81D31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E020D-83D5-420E-BF52-F2D8CEBB10B3}" type="datetimeFigureOut">
              <a:rPr lang="en-CA" smtClean="0"/>
              <a:t>2021-12-08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A1753-4609-46AE-BC62-B53D6730C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21C3A-179D-4C3F-8A46-A43BF399D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3DA6E-E57E-43DB-B428-0E939D0A10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22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jpe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0750E-9BD9-408A-965F-059AAF73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155" y="-187749"/>
            <a:ext cx="10223971" cy="1175044"/>
          </a:xfrm>
        </p:spPr>
        <p:txBody>
          <a:bodyPr>
            <a:normAutofit/>
          </a:bodyPr>
          <a:lstStyle/>
          <a:p>
            <a:pPr algn="ctr"/>
            <a:r>
              <a:rPr lang="en-CA" sz="4800" b="1">
                <a:solidFill>
                  <a:schemeClr val="bg1"/>
                </a:solidFill>
                <a:highlight>
                  <a:srgbClr val="008000"/>
                </a:highlight>
              </a:rPr>
              <a:t>ALKALI LAKE -FIRE AND FUELS</a:t>
            </a:r>
            <a:endParaRPr lang="en-CA" sz="4800" b="1">
              <a:solidFill>
                <a:schemeClr val="bg1"/>
              </a:solidFill>
              <a:highlight>
                <a:srgbClr val="008000"/>
              </a:highlight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09B89-0BF0-4DFD-A65F-B48B9CAD9EC6}"/>
              </a:ext>
            </a:extLst>
          </p:cNvPr>
          <p:cNvSpPr txBox="1"/>
          <p:nvPr/>
        </p:nvSpPr>
        <p:spPr>
          <a:xfrm>
            <a:off x="7413037" y="5567188"/>
            <a:ext cx="84177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Brad Martin, Senior Wildfire Prevention Officer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Ash Richardson, Senior Data Scientist</a:t>
            </a:r>
            <a:endParaRPr lang="en-CA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FF8981C-FE3F-4472-86A8-222658C7C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9881894" y="6141038"/>
            <a:ext cx="2306591" cy="721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9A4A2-66F7-466B-8E3B-3724061D5E84}"/>
              </a:ext>
            </a:extLst>
          </p:cNvPr>
          <p:cNvSpPr txBox="1"/>
          <p:nvPr/>
        </p:nvSpPr>
        <p:spPr>
          <a:xfrm>
            <a:off x="-54386" y="6421498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Presented to BVRC on Dec 8, 2021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240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F3BEF6F-DAF1-473D-AA8E-84E1E5FEE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7" b="172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A82C57-EE58-4D66-8987-7D8452CA9F8F}"/>
              </a:ext>
            </a:extLst>
          </p:cNvPr>
          <p:cNvSpPr txBox="1"/>
          <p:nvPr/>
        </p:nvSpPr>
        <p:spPr>
          <a:xfrm>
            <a:off x="112712" y="8890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chemeClr val="bg1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01835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outdoor, antenna, day&#10;&#10;Description automatically generated">
            <a:extLst>
              <a:ext uri="{FF2B5EF4-FFF2-40B4-BE49-F238E27FC236}">
                <a16:creationId xmlns:a16="http://schemas.microsoft.com/office/drawing/2014/main" id="{63B388C5-2CFA-4AD3-BC9A-BEFE72DC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03" y="-1"/>
            <a:ext cx="5034837" cy="684058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59878A08-2E51-49D8-A1B5-1C8CA4396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6"/>
            <a:ext cx="3629608" cy="6847858"/>
          </a:xfrm>
          <a:prstGeom prst="rect">
            <a:avLst/>
          </a:prstGeom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617CA50C-3BE2-4C9E-A632-8AAF288B4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6" y="0"/>
            <a:ext cx="4335624" cy="6791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3FC0A5-B7DC-4300-B868-89A29FACE1E3}"/>
              </a:ext>
            </a:extLst>
          </p:cNvPr>
          <p:cNvSpPr txBox="1"/>
          <p:nvPr/>
        </p:nvSpPr>
        <p:spPr>
          <a:xfrm>
            <a:off x="3764105" y="-124966"/>
            <a:ext cx="2164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/>
              <a:t>OLD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A7574-0D8E-4795-B831-E60DF5C80F0D}"/>
              </a:ext>
            </a:extLst>
          </p:cNvPr>
          <p:cNvSpPr txBox="1"/>
          <p:nvPr/>
        </p:nvSpPr>
        <p:spPr>
          <a:xfrm>
            <a:off x="5936383" y="-128696"/>
            <a:ext cx="253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/>
              <a:t>NEW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ED01A6F-9052-447A-9259-5C689535DE63}"/>
              </a:ext>
            </a:extLst>
          </p:cNvPr>
          <p:cNvSpPr/>
          <p:nvPr/>
        </p:nvSpPr>
        <p:spPr>
          <a:xfrm>
            <a:off x="6001258" y="696942"/>
            <a:ext cx="1408923" cy="4748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4C7421F0-9EF3-4089-B05B-E51EFB3D5CFC}"/>
              </a:ext>
            </a:extLst>
          </p:cNvPr>
          <p:cNvSpPr/>
          <p:nvPr/>
        </p:nvSpPr>
        <p:spPr>
          <a:xfrm>
            <a:off x="3812951" y="757483"/>
            <a:ext cx="1408923" cy="444616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A79448-AF2D-4BC8-9A0E-1865B30062CD}"/>
              </a:ext>
            </a:extLst>
          </p:cNvPr>
          <p:cNvSpPr/>
          <p:nvPr/>
        </p:nvSpPr>
        <p:spPr>
          <a:xfrm>
            <a:off x="7857509" y="50441"/>
            <a:ext cx="3629608" cy="1778466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A47A3-300C-46E4-9A73-AB8D592E5CED}"/>
              </a:ext>
            </a:extLst>
          </p:cNvPr>
          <p:cNvSpPr/>
          <p:nvPr/>
        </p:nvSpPr>
        <p:spPr>
          <a:xfrm>
            <a:off x="7886817" y="1887523"/>
            <a:ext cx="3629608" cy="49200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D4AD64C-F8BD-451B-9E8B-B47E46D26B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9881894" y="6141038"/>
            <a:ext cx="2306591" cy="7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8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5DC3CEE-1983-498B-B923-E2F36BE87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" r="5363"/>
          <a:stretch/>
        </p:blipFill>
        <p:spPr>
          <a:xfrm>
            <a:off x="-121592" y="-218113"/>
            <a:ext cx="12313592" cy="7076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6FB3F0-7BB1-4A0C-B3BD-CEAE7D861241}"/>
              </a:ext>
            </a:extLst>
          </p:cNvPr>
          <p:cNvSpPr txBox="1"/>
          <p:nvPr/>
        </p:nvSpPr>
        <p:spPr>
          <a:xfrm>
            <a:off x="4500864" y="2808258"/>
            <a:ext cx="2327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>
                <a:solidFill>
                  <a:schemeClr val="bg1"/>
                </a:solidFill>
              </a:rPr>
              <a:t>MUDDY LAKE ROAD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1C3D5E-1087-4A32-9725-ED2F0FAB69C4}"/>
              </a:ext>
            </a:extLst>
          </p:cNvPr>
          <p:cNvSpPr txBox="1"/>
          <p:nvPr/>
        </p:nvSpPr>
        <p:spPr>
          <a:xfrm>
            <a:off x="2390862" y="3959604"/>
            <a:ext cx="174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TAHLTAN RIVER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9F316-A6F2-44F0-8A9A-B8B75D5CC59D}"/>
              </a:ext>
            </a:extLst>
          </p:cNvPr>
          <p:cNvSpPr txBox="1"/>
          <p:nvPr/>
        </p:nvSpPr>
        <p:spPr>
          <a:xfrm>
            <a:off x="9362114" y="1182848"/>
            <a:ext cx="11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TUYA RIVER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64B07-1C07-4430-A4B4-1E86BACD5D03}"/>
              </a:ext>
            </a:extLst>
          </p:cNvPr>
          <p:cNvSpPr txBox="1"/>
          <p:nvPr/>
        </p:nvSpPr>
        <p:spPr>
          <a:xfrm>
            <a:off x="8355435" y="4848837"/>
            <a:ext cx="120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STIKINE RIVER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26C529-2CBB-4778-8EC8-473B525E929E}"/>
              </a:ext>
            </a:extLst>
          </p:cNvPr>
          <p:cNvSpPr txBox="1"/>
          <p:nvPr/>
        </p:nvSpPr>
        <p:spPr>
          <a:xfrm>
            <a:off x="207963" y="41275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chemeClr val="bg1"/>
                </a:solidFill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547720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-up of some grass&#10;&#10;Description automatically generated with low confidence">
            <a:extLst>
              <a:ext uri="{FF2B5EF4-FFF2-40B4-BE49-F238E27FC236}">
                <a16:creationId xmlns:a16="http://schemas.microsoft.com/office/drawing/2014/main" id="{E4364632-284F-418C-A79A-6920BE2C3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8" r="17436"/>
          <a:stretch/>
        </p:blipFill>
        <p:spPr>
          <a:xfrm>
            <a:off x="20" y="7866"/>
            <a:ext cx="6095980" cy="6857990"/>
          </a:xfrm>
          <a:prstGeom prst="rect">
            <a:avLst/>
          </a:prstGeom>
        </p:spPr>
      </p:pic>
      <p:pic>
        <p:nvPicPr>
          <p:cNvPr id="3" name="Picture 2" descr="A picture containing grass, outdoor, tree, plant&#10;&#10;Description automatically generated">
            <a:extLst>
              <a:ext uri="{FF2B5EF4-FFF2-40B4-BE49-F238E27FC236}">
                <a16:creationId xmlns:a16="http://schemas.microsoft.com/office/drawing/2014/main" id="{9C358706-2056-46CF-AE88-2A7C3D12BB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3" r="16335" b="2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6BDD68-4995-479A-BDA1-FD982E1C1363}"/>
              </a:ext>
            </a:extLst>
          </p:cNvPr>
          <p:cNvSpPr txBox="1"/>
          <p:nvPr/>
        </p:nvSpPr>
        <p:spPr>
          <a:xfrm>
            <a:off x="-86421" y="6544157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O-1b: standing grass</a:t>
            </a:r>
            <a:endParaRPr lang="en-CA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C347A-910B-4B61-BB55-44492A5FFF4A}"/>
              </a:ext>
            </a:extLst>
          </p:cNvPr>
          <p:cNvSpPr txBox="1"/>
          <p:nvPr/>
        </p:nvSpPr>
        <p:spPr>
          <a:xfrm>
            <a:off x="6023956" y="6544157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Non-fuel: moss/fireweed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77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7DE94B0B-F4C0-4B5E-B63F-7C8C44E7F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8" r="16262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3" name="Picture 2" descr="A picture containing outdoor, grass, tree, field&#10;&#10;Description automatically generated">
            <a:extLst>
              <a:ext uri="{FF2B5EF4-FFF2-40B4-BE49-F238E27FC236}">
                <a16:creationId xmlns:a16="http://schemas.microsoft.com/office/drawing/2014/main" id="{5538DACD-507A-4B2F-A8C5-86F00593F2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r="16446" b="2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AD21EC-B507-45BA-A73A-B8B017647A93}"/>
              </a:ext>
            </a:extLst>
          </p:cNvPr>
          <p:cNvSpPr txBox="1"/>
          <p:nvPr/>
        </p:nvSpPr>
        <p:spPr>
          <a:xfrm>
            <a:off x="-86421" y="6544157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O-1b: standing grass</a:t>
            </a:r>
            <a:endParaRPr lang="en-CA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B6A4D-23DE-4760-992C-1B90CA8A691F}"/>
              </a:ext>
            </a:extLst>
          </p:cNvPr>
          <p:cNvSpPr txBox="1"/>
          <p:nvPr/>
        </p:nvSpPr>
        <p:spPr>
          <a:xfrm>
            <a:off x="6023956" y="6544157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Non-fuel: moss/fireweed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9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grass, outdoor, fence, wire&#10;&#10;Description automatically generated">
            <a:extLst>
              <a:ext uri="{FF2B5EF4-FFF2-40B4-BE49-F238E27FC236}">
                <a16:creationId xmlns:a16="http://schemas.microsoft.com/office/drawing/2014/main" id="{CFAE02F8-0A87-4D48-92A3-B1755594A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B20DC-3983-4A19-9BFF-AA7033B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38" y="204054"/>
            <a:ext cx="4620847" cy="1024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6000">
                <a:ea typeface="+mj-lt"/>
                <a:cs typeface="+mj-lt"/>
              </a:rPr>
              <a:t>Data Analysis </a:t>
            </a:r>
            <a:endParaRPr lang="en-US" sz="6000">
              <a:ea typeface="+mj-lt"/>
              <a:cs typeface="+mj-lt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66BAD46-5F9D-455F-9E1A-00D3AE78C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10198686" y="6232688"/>
            <a:ext cx="1993236" cy="624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2F208-6983-480D-BF71-F0B140D045A3}"/>
              </a:ext>
            </a:extLst>
          </p:cNvPr>
          <p:cNvSpPr txBox="1"/>
          <p:nvPr/>
        </p:nvSpPr>
        <p:spPr>
          <a:xfrm>
            <a:off x="1344038" y="1344038"/>
            <a:ext cx="8942743" cy="60103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Ground reference data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Group into spatial clusters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Summarise measurements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GB" sz="28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 Sentinel-2 multispectral satellite data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Multi-date imagery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Spectral signatures for plot locations</a:t>
            </a:r>
            <a:endParaRPr lang="en-US" sz="280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Simple classification algorithm..</a:t>
            </a:r>
            <a:endParaRPr lang="en-US" sz="2800">
              <a:ea typeface="+mn-lt"/>
              <a:cs typeface="+mn-lt"/>
            </a:endParaRPr>
          </a:p>
          <a:p>
            <a:pPr marL="1657350" lvl="3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Explore some inference results..</a:t>
            </a:r>
            <a:endParaRPr lang="en-GB">
              <a:ea typeface="+mn-lt"/>
              <a:cs typeface="+mn-lt"/>
            </a:endParaRPr>
          </a:p>
          <a:p>
            <a:pPr marL="1657350" lvl="3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..more viewpoints, more confidence!</a:t>
            </a:r>
            <a:endParaRPr lang="en-GB"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GB" sz="280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28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083551-B66C-4A8E-AD3B-6A3D4DA38EE2}"/>
              </a:ext>
            </a:extLst>
          </p:cNvPr>
          <p:cNvSpPr txBox="1"/>
          <p:nvPr/>
        </p:nvSpPr>
        <p:spPr>
          <a:xfrm>
            <a:off x="-61461" y="6198296"/>
            <a:ext cx="983562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>
                <a:highlight>
                  <a:srgbClr val="008000"/>
                </a:highlight>
                <a:ea typeface="+mn-lt"/>
                <a:cs typeface="+mn-lt"/>
              </a:rPr>
              <a:t>Territorial acknowledgement:</a:t>
            </a:r>
            <a:endParaRPr lang="en-US" sz="1400">
              <a:ea typeface="+mn-lt"/>
              <a:cs typeface="+mn-lt"/>
            </a:endParaRPr>
          </a:p>
          <a:p>
            <a:r>
              <a:rPr lang="en-CA" sz="1400">
                <a:highlight>
                  <a:srgbClr val="008000"/>
                </a:highlight>
                <a:ea typeface="+mn-lt"/>
                <a:cs typeface="+mn-lt"/>
              </a:rPr>
              <a:t>Slides developed on trad. territory of Songhees, Esquimalt and W̱SÁNEĆ people..</a:t>
            </a:r>
            <a:endParaRPr lang="en-US" sz="1400">
              <a:ea typeface="+mn-lt"/>
              <a:cs typeface="+mn-lt"/>
            </a:endParaRPr>
          </a:p>
          <a:p>
            <a:r>
              <a:rPr lang="en-CA" sz="1400">
                <a:highlight>
                  <a:srgbClr val="008000"/>
                </a:highlight>
                <a:ea typeface="+mn-lt"/>
                <a:cs typeface="+mn-lt"/>
              </a:rPr>
              <a:t>       ..delivered from trad. territory of </a:t>
            </a:r>
            <a:r>
              <a:rPr lang="en-CA" sz="1400" err="1">
                <a:highlight>
                  <a:srgbClr val="008000"/>
                </a:highlight>
                <a:ea typeface="+mn-lt"/>
                <a:cs typeface="+mn-lt"/>
              </a:rPr>
              <a:t>Secwépemc</a:t>
            </a:r>
            <a:r>
              <a:rPr lang="en-CA" sz="1400">
                <a:highlight>
                  <a:srgbClr val="008000"/>
                </a:highlight>
                <a:ea typeface="+mn-lt"/>
                <a:cs typeface="+mn-lt"/>
              </a:rPr>
              <a:t> people</a:t>
            </a:r>
            <a:endParaRPr lang="en-US" sz="14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9DAA8-95FE-4554-B080-9BCC28857006}"/>
              </a:ext>
            </a:extLst>
          </p:cNvPr>
          <p:cNvSpPr txBox="1"/>
          <p:nvPr/>
        </p:nvSpPr>
        <p:spPr>
          <a:xfrm>
            <a:off x="8514372" y="-55274"/>
            <a:ext cx="550573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</a:rPr>
              <a:t>Alt title: how to get actionable info "with almost no math"</a:t>
            </a:r>
          </a:p>
          <a:p>
            <a:pPr marL="171450" indent="-171450">
              <a:buFont typeface="Arial"/>
              <a:buChar char="•"/>
            </a:pPr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ea typeface="+mn-lt"/>
                <a:cs typeface="+mn-lt"/>
              </a:rPr>
              <a:t>Keep things plain and accessible!</a:t>
            </a:r>
            <a:endParaRPr lang="en-CA" sz="1200">
              <a:solidFill>
                <a:schemeClr val="bg1"/>
              </a:solidFill>
              <a:highlight>
                <a:srgbClr val="008000"/>
              </a:highlight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386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4370F64-31DE-4852-A5B2-4C802EC6F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180" y="-2353"/>
            <a:ext cx="10135051" cy="68550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B00987-E3FC-42B0-9B40-E539153E7DE8}"/>
              </a:ext>
            </a:extLst>
          </p:cNvPr>
          <p:cNvSpPr txBox="1"/>
          <p:nvPr/>
        </p:nvSpPr>
        <p:spPr>
          <a:xfrm>
            <a:off x="-97307" y="6564491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Ground points within Survey123.. Extract to CSV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170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1847BE-5911-4DE5-BBA4-9DDF770C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37" y="-2833"/>
            <a:ext cx="9149644" cy="6863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05042-E93A-4DA9-AF0C-97460C996FDA}"/>
              </a:ext>
            </a:extLst>
          </p:cNvPr>
          <p:cNvSpPr txBox="1"/>
          <p:nvPr/>
        </p:nvSpPr>
        <p:spPr>
          <a:xfrm>
            <a:off x="-86421" y="5933120"/>
            <a:ext cx="841770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Hierarchical</a:t>
            </a:r>
            <a:endParaRPr lang="en-US">
              <a:solidFill>
                <a:schemeClr val="bg1"/>
              </a:solidFill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clustering to find</a:t>
            </a:r>
            <a:endParaRPr lang="en-US">
              <a:solidFill>
                <a:schemeClr val="bg1"/>
              </a:solidFill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spatial groups</a:t>
            </a:r>
          </a:p>
        </p:txBody>
      </p:sp>
    </p:spTree>
    <p:extLst>
      <p:ext uri="{BB962C8B-B14F-4D97-AF65-F5344CB8AC3E}">
        <p14:creationId xmlns:p14="http://schemas.microsoft.com/office/powerpoint/2010/main" val="1741188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BD22F78-E3F1-4682-915D-8E3E0720F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510" y="-1827"/>
            <a:ext cx="9130828" cy="6855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BE351F-C6E9-4EA5-826B-450A2840540B}"/>
              </a:ext>
            </a:extLst>
          </p:cNvPr>
          <p:cNvSpPr txBox="1"/>
          <p:nvPr/>
        </p:nvSpPr>
        <p:spPr>
          <a:xfrm>
            <a:off x="10657779" y="5660977"/>
            <a:ext cx="841770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6 and 7 are the 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Classes of 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interest:</a:t>
            </a:r>
            <a:b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</a:br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O1 fuel type!</a:t>
            </a:r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92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00F466CD-5C93-4242-BA9D-A725F295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5" y="1815"/>
            <a:ext cx="6033859" cy="4293961"/>
          </a:xfrm>
          <a:prstGeom prst="rect">
            <a:avLst/>
          </a:prstGeom>
        </p:spPr>
      </p:pic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9D71F8C-CF8D-4D43-A072-D0AEEA49A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166"/>
            <a:ext cx="5991225" cy="4293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E97E6E-7184-4076-9695-D9D5C81EE3FD}"/>
              </a:ext>
            </a:extLst>
          </p:cNvPr>
          <p:cNvSpPr txBox="1"/>
          <p:nvPr/>
        </p:nvSpPr>
        <p:spPr>
          <a:xfrm>
            <a:off x="-97307" y="6564491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Unbalanced data.. Attributes quite mixed (within groups..)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96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utdoor, tree, ground, rock&#10;&#10;Description automatically generated">
            <a:extLst>
              <a:ext uri="{FF2B5EF4-FFF2-40B4-BE49-F238E27FC236}">
                <a16:creationId xmlns:a16="http://schemas.microsoft.com/office/drawing/2014/main" id="{8EE112AB-944D-4C81-A0C3-F14A81D41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4" b="117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E48A9DD-3F09-4DFE-B3F5-260EEAEB3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9881894" y="6141038"/>
            <a:ext cx="2306591" cy="72123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626BE4A-33E8-4897-940C-96EC73BA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925" y="-261937"/>
            <a:ext cx="6523038" cy="437356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Background</a:t>
            </a:r>
            <a:br>
              <a:rPr lang="en-US">
                <a:cs typeface="Calibri Light"/>
              </a:rPr>
            </a:b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Methodology (field and office)</a:t>
            </a:r>
            <a:br>
              <a:rPr lang="en-US">
                <a:cs typeface="Calibri Light"/>
              </a:rPr>
            </a:b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Results</a:t>
            </a:r>
            <a:br>
              <a:rPr lang="en-US">
                <a:cs typeface="Calibri Light"/>
              </a:rPr>
            </a:b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Future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06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41521775-1CEF-4CC6-8BEC-7A05B812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" y="-689"/>
            <a:ext cx="6061344" cy="4329587"/>
          </a:xfrm>
          <a:prstGeom prst="rect">
            <a:avLst/>
          </a:prstGeom>
        </p:spPr>
      </p:pic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A50685F-D068-40F1-8C2C-9207D5F3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5" y="2332"/>
            <a:ext cx="6029325" cy="4319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9A43F4-8672-4BBB-AB6F-BF8E747B370E}"/>
              </a:ext>
            </a:extLst>
          </p:cNvPr>
          <p:cNvSpPr txBox="1"/>
          <p:nvPr/>
        </p:nvSpPr>
        <p:spPr>
          <a:xfrm>
            <a:off x="-91784" y="6567929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And</a:t>
            </a:r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 so much more..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39524-9E18-42C1-85D7-0D05C6D712CA}"/>
              </a:ext>
            </a:extLst>
          </p:cNvPr>
          <p:cNvSpPr txBox="1"/>
          <p:nvPr/>
        </p:nvSpPr>
        <p:spPr>
          <a:xfrm>
            <a:off x="6773143" y="6567928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Not</a:t>
            </a:r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 going to show (or analyse) all the columns available...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1724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88E774-BA0B-40EF-89D6-5A6FDC26BC55}"/>
              </a:ext>
            </a:extLst>
          </p:cNvPr>
          <p:cNvSpPr txBox="1"/>
          <p:nvPr/>
        </p:nvSpPr>
        <p:spPr>
          <a:xfrm>
            <a:off x="10838754" y="6561770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Complex data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8B15A60-61D9-4CC6-9D5A-C12CD4C23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" y="751"/>
            <a:ext cx="6092536" cy="4019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78007-4626-4E93-AECA-AD483A47F31F}"/>
              </a:ext>
            </a:extLst>
          </p:cNvPr>
          <p:cNvSpPr txBox="1"/>
          <p:nvPr/>
        </p:nvSpPr>
        <p:spPr>
          <a:xfrm>
            <a:off x="-97307" y="6564491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Unbalanced data.. Attributes quite mixed (within groups..)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62F3C37A-FFB4-4C34-8BB5-9D6EC6B9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23" y="-2080"/>
            <a:ext cx="6077973" cy="40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2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3EBD3C44-D88A-44F8-AAA7-A29B675F4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" y="-4664"/>
            <a:ext cx="12187003" cy="6625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BD3B3-EB95-4768-A3A6-1A6CB05CD34C}"/>
              </a:ext>
            </a:extLst>
          </p:cNvPr>
          <p:cNvSpPr txBox="1"/>
          <p:nvPr/>
        </p:nvSpPr>
        <p:spPr>
          <a:xfrm>
            <a:off x="-75091" y="35721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Sentinel2 Tile ID: T09VUE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E0950-80E1-44F8-A008-B3826AA11FBC}"/>
              </a:ext>
            </a:extLst>
          </p:cNvPr>
          <p:cNvSpPr txBox="1"/>
          <p:nvPr/>
        </p:nvSpPr>
        <p:spPr>
          <a:xfrm>
            <a:off x="6520061" y="6212711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Sentinel-2 multispectral data.. 5 frames (shown 2021 07 29)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30499-49C0-4531-830F-DBAACF4B22C4}"/>
              </a:ext>
            </a:extLst>
          </p:cNvPr>
          <p:cNvSpPr txBox="1"/>
          <p:nvPr/>
        </p:nvSpPr>
        <p:spPr>
          <a:xfrm>
            <a:off x="8996619" y="275904"/>
            <a:ext cx="841770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>
                <a:solidFill>
                  <a:schemeClr val="bg1"/>
                </a:solidFill>
              </a:rPr>
              <a:t>Sentinel2 processing steps:</a:t>
            </a:r>
            <a:br>
              <a:rPr lang="en-CA" b="1">
                <a:cs typeface="Calibri"/>
              </a:rPr>
            </a:br>
            <a:r>
              <a:rPr lang="en-CA" b="1">
                <a:solidFill>
                  <a:schemeClr val="bg1"/>
                </a:solidFill>
                <a:cs typeface="Calibri"/>
              </a:rPr>
              <a:t>    1) download &lt; x% of cloud</a:t>
            </a:r>
            <a:endParaRPr lang="en-US" b="1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CA" b="1">
                <a:solidFill>
                  <a:schemeClr val="bg1"/>
                </a:solidFill>
                <a:cs typeface="Calibri"/>
              </a:rPr>
              <a:t>    2) Convert L1C to L2A</a:t>
            </a:r>
          </a:p>
          <a:p>
            <a:r>
              <a:rPr lang="en-CA" b="1">
                <a:solidFill>
                  <a:schemeClr val="bg1"/>
                </a:solidFill>
                <a:cs typeface="Calibri"/>
              </a:rPr>
              <a:t>    3) Resample to 10m</a:t>
            </a:r>
          </a:p>
          <a:p>
            <a:r>
              <a:rPr lang="en-CA" b="1">
                <a:solidFill>
                  <a:schemeClr val="bg1"/>
                </a:solidFill>
                <a:cs typeface="Calibri"/>
              </a:rPr>
              <a:t>    4) Sort in time and frequency</a:t>
            </a:r>
          </a:p>
          <a:p>
            <a:r>
              <a:rPr lang="en-CA" b="1">
                <a:solidFill>
                  <a:schemeClr val="bg1"/>
                </a:solidFill>
                <a:cs typeface="Calibri"/>
              </a:rPr>
              <a:t>    5) Extract spectra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751E501-3DDD-41C0-8635-D3D7E7A10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4" t="18610" r="18783" b="22646"/>
          <a:stretch/>
        </p:blipFill>
        <p:spPr>
          <a:xfrm>
            <a:off x="1" y="4638304"/>
            <a:ext cx="2010232" cy="22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4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195B57C-B915-406D-86A2-0896D862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" y="1880"/>
            <a:ext cx="12187988" cy="6663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6A1090-8757-4B3F-9AFF-91ECB1D2C6ED}"/>
              </a:ext>
            </a:extLst>
          </p:cNvPr>
          <p:cNvSpPr txBox="1"/>
          <p:nvPr/>
        </p:nvSpPr>
        <p:spPr>
          <a:xfrm>
            <a:off x="-75091" y="6352300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2021 dates: 0619, 0704, 0729, 1005, 1017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04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histogram&#10;&#10;Description automatically generated">
            <a:extLst>
              <a:ext uri="{FF2B5EF4-FFF2-40B4-BE49-F238E27FC236}">
                <a16:creationId xmlns:a16="http://schemas.microsoft.com/office/drawing/2014/main" id="{29699263-9FED-40F4-9539-2144B2AC5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5E5FA-2B2B-4DFE-BD37-FC162C898D71}"/>
              </a:ext>
            </a:extLst>
          </p:cNvPr>
          <p:cNvSpPr txBox="1"/>
          <p:nvPr/>
        </p:nvSpPr>
        <p:spPr>
          <a:xfrm>
            <a:off x="9673253" y="6542800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Some obvious separability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EE6710C-C006-4332-89CB-47C03A2DA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159594"/>
              </p:ext>
            </p:extLst>
          </p:nvPr>
        </p:nvGraphicFramePr>
        <p:xfrm>
          <a:off x="9234574" y="135134"/>
          <a:ext cx="2953402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547">
                  <a:extLst>
                    <a:ext uri="{9D8B030D-6E8A-4147-A177-3AD203B41FA5}">
                      <a16:colId xmlns:a16="http://schemas.microsoft.com/office/drawing/2014/main" val="517806694"/>
                    </a:ext>
                  </a:extLst>
                </a:gridCol>
                <a:gridCol w="2368855">
                  <a:extLst>
                    <a:ext uri="{9D8B030D-6E8A-4147-A177-3AD203B41FA5}">
                      <a16:colId xmlns:a16="http://schemas.microsoft.com/office/drawing/2014/main" val="397611485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113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dirtexposed</a:t>
                      </a: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/shrubs/fireweed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27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moss, fireweed, aspen, shrubs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039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moss / fireweed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54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moss/herb/deciduous shrubs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9280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moss/aspen/fireweed/grass/herb/shrubs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94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aspen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997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aspen, grasses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6878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grasses/herbs/shrubs/</a:t>
                      </a:r>
                      <a:r>
                        <a:rPr lang="en-CA" sz="12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dirtexposed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282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aspen/grasses/shrubs/</a:t>
                      </a:r>
                      <a:r>
                        <a:rPr lang="en-CA" sz="12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dirtexposed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39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93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Histogram&#10;&#10;Description automatically generated">
            <a:extLst>
              <a:ext uri="{FF2B5EF4-FFF2-40B4-BE49-F238E27FC236}">
                <a16:creationId xmlns:a16="http://schemas.microsoft.com/office/drawing/2014/main" id="{004ACA7A-C632-4DC3-A02B-16B446DD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272520-DB86-406E-9187-D14D9FFF35A4}"/>
              </a:ext>
            </a:extLst>
          </p:cNvPr>
          <p:cNvSpPr txBox="1"/>
          <p:nvPr/>
        </p:nvSpPr>
        <p:spPr>
          <a:xfrm>
            <a:off x="10191285" y="6545485"/>
            <a:ext cx="94884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err="1">
                <a:solidFill>
                  <a:schemeClr val="bg1"/>
                </a:solidFill>
                <a:highlight>
                  <a:srgbClr val="008000"/>
                </a:highlight>
              </a:rPr>
              <a:t>Sagebush</a:t>
            </a:r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 stands out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546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iagram, histogram&#10;&#10;Description automatically generated">
            <a:extLst>
              <a:ext uri="{FF2B5EF4-FFF2-40B4-BE49-F238E27FC236}">
                <a16:creationId xmlns:a16="http://schemas.microsoft.com/office/drawing/2014/main" id="{8270279B-96FE-40B0-A7CB-A8436524E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0"/>
            <a:ext cx="917257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8F4C75-D85A-4CA1-ADA3-A54C12572BD8}"/>
              </a:ext>
            </a:extLst>
          </p:cNvPr>
          <p:cNvSpPr txBox="1"/>
          <p:nvPr/>
        </p:nvSpPr>
        <p:spPr>
          <a:xfrm>
            <a:off x="10520651" y="5971302"/>
            <a:ext cx="98431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Grass fuel-type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Obviously clearly</a:t>
            </a:r>
            <a:endParaRPr lang="en-US">
              <a:solidFill>
                <a:schemeClr val="bg1"/>
              </a:solidFill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different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532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D9E5DCA8-9B63-400C-90EF-776E6600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352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98565-400E-4984-B2C2-E4860F1D00F7}"/>
              </a:ext>
            </a:extLst>
          </p:cNvPr>
          <p:cNvSpPr txBox="1"/>
          <p:nvPr/>
        </p:nvSpPr>
        <p:spPr>
          <a:xfrm>
            <a:off x="10165927" y="6555939"/>
            <a:ext cx="98431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3d parameter, what?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523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2C39D2E-99E6-4AF1-9390-399417F5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257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92C9E0-45A5-4970-B046-4B182F6B462A}"/>
              </a:ext>
            </a:extLst>
          </p:cNvPr>
          <p:cNvSpPr txBox="1"/>
          <p:nvPr/>
        </p:nvSpPr>
        <p:spPr>
          <a:xfrm>
            <a:off x="9903961" y="-71480"/>
            <a:ext cx="9843173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600">
                <a:solidFill>
                  <a:schemeClr val="bg1"/>
                </a:solidFill>
                <a:highlight>
                  <a:srgbClr val="008000"/>
                </a:highlight>
              </a:rPr>
              <a:t>Could visualise as a matrix: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r>
              <a:rPr lang="en-CA" sz="1600">
                <a:solidFill>
                  <a:schemeClr val="bg1"/>
                </a:solidFill>
                <a:highlight>
                  <a:srgbClr val="008000"/>
                </a:highlight>
              </a:rPr>
              <a:t>which classes are mutually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r>
              <a:rPr lang="en-CA" sz="16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"easy" to separate!</a:t>
            </a:r>
          </a:p>
          <a:p>
            <a:endParaRPr lang="en-CA" sz="1600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23BAAA-7E17-47FC-BFF2-B67FE9D0014C}"/>
              </a:ext>
            </a:extLst>
          </p:cNvPr>
          <p:cNvSpPr txBox="1"/>
          <p:nvPr/>
        </p:nvSpPr>
        <p:spPr>
          <a:xfrm>
            <a:off x="433796" y="142678"/>
            <a:ext cx="98431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Cumulative-sum</a:t>
            </a:r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 plot.. For vis purposes..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CDD07-5A13-4139-9BF9-A471D43DD20D}"/>
              </a:ext>
            </a:extLst>
          </p:cNvPr>
          <p:cNvSpPr txBox="1"/>
          <p:nvPr/>
        </p:nvSpPr>
        <p:spPr>
          <a:xfrm>
            <a:off x="10131753" y="6085228"/>
            <a:ext cx="984317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</a:rPr>
              <a:t>Not</a:t>
            </a:r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 shown, looked at difference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plots too..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..exploring different transforms</a:t>
            </a:r>
          </a:p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For classification...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FA42C2C-65BA-4E39-B1AD-C2D886F96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4529"/>
              </p:ext>
            </p:extLst>
          </p:nvPr>
        </p:nvGraphicFramePr>
        <p:xfrm>
          <a:off x="9197050" y="824696"/>
          <a:ext cx="2953402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547">
                  <a:extLst>
                    <a:ext uri="{9D8B030D-6E8A-4147-A177-3AD203B41FA5}">
                      <a16:colId xmlns:a16="http://schemas.microsoft.com/office/drawing/2014/main" val="517806694"/>
                    </a:ext>
                  </a:extLst>
                </a:gridCol>
                <a:gridCol w="2368855">
                  <a:extLst>
                    <a:ext uri="{9D8B030D-6E8A-4147-A177-3AD203B41FA5}">
                      <a16:colId xmlns:a16="http://schemas.microsoft.com/office/drawing/2014/main" val="397611485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4113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dirtexposed</a:t>
                      </a: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/shrubs/fireweed 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27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moss, fireweed, aspen, shrubs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039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moss / fireweed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54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moss/herb/deciduous shrubs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92804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moss/aspen/fireweed/grass/herb/shrubs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94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aspen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99788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aspen, grasses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6878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2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grasses/herbs/shrubs/</a:t>
                      </a:r>
                      <a:r>
                        <a:rPr lang="en-CA" sz="12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dirtexposed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2822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 sz="1200" b="0" i="0" u="none" strike="noStrike" noProof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aspen/grasses/shrubs/</a:t>
                      </a:r>
                      <a:r>
                        <a:rPr lang="en-CA" sz="1200" b="0" i="0" u="none" strike="noStrike" noProof="0" err="1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Calibri"/>
                        </a:rPr>
                        <a:t>dirtexposed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23997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23247DE-311A-4748-96E9-07652EDCD9E2}"/>
              </a:ext>
            </a:extLst>
          </p:cNvPr>
          <p:cNvSpPr txBox="1"/>
          <p:nvPr/>
        </p:nvSpPr>
        <p:spPr>
          <a:xfrm>
            <a:off x="9331171" y="4662506"/>
            <a:ext cx="319737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200">
                <a:solidFill>
                  <a:schemeClr val="bg1"/>
                </a:solidFill>
                <a:highlight>
                  <a:srgbClr val="800080"/>
                </a:highlight>
              </a:rPr>
              <a:t>8</a:t>
            </a:r>
            <a:r>
              <a:rPr lang="en-CA" sz="1200">
                <a:solidFill>
                  <a:schemeClr val="bg1"/>
                </a:solidFill>
                <a:highlight>
                  <a:srgbClr val="800080"/>
                </a:highlight>
                <a:cs typeface="Calibri"/>
              </a:rPr>
              <a:t> vs 0 are quite different..</a:t>
            </a:r>
            <a:endParaRPr lang="en-US" sz="1200">
              <a:solidFill>
                <a:schemeClr val="bg1"/>
              </a:solidFill>
              <a:highlight>
                <a:srgbClr val="800080"/>
              </a:highlight>
              <a:cs typeface="Calibri"/>
            </a:endParaRPr>
          </a:p>
          <a:p>
            <a:r>
              <a:rPr lang="en-CA" sz="1200">
                <a:solidFill>
                  <a:schemeClr val="bg1"/>
                </a:solidFill>
                <a:highlight>
                  <a:srgbClr val="800080"/>
                </a:highlight>
                <a:cs typeface="Calibri"/>
              </a:rPr>
              <a:t>6 vs 1, same... Also 5 vs. 6, 7,8 etc..</a:t>
            </a:r>
          </a:p>
          <a:p>
            <a:endParaRPr lang="en-CA" sz="1200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  <a:p>
            <a:r>
              <a:rPr lang="en-CA" sz="1200">
                <a:solidFill>
                  <a:schemeClr val="bg1"/>
                </a:solidFill>
                <a:highlight>
                  <a:srgbClr val="800080"/>
                </a:highlight>
                <a:cs typeface="Calibri"/>
              </a:rPr>
              <a:t>6 and 8 are quite similar (should be)…</a:t>
            </a:r>
          </a:p>
          <a:p>
            <a:r>
              <a:rPr lang="en-CA" sz="1200">
                <a:solidFill>
                  <a:schemeClr val="bg1"/>
                </a:solidFill>
                <a:highlight>
                  <a:srgbClr val="800080"/>
                </a:highlight>
                <a:cs typeface="Calibri"/>
              </a:rPr>
              <a:t>Also 6 and 7 (the O1) (should be)…</a:t>
            </a:r>
          </a:p>
          <a:p>
            <a:r>
              <a:rPr lang="en-CA" sz="1200">
                <a:solidFill>
                  <a:schemeClr val="bg1"/>
                </a:solidFill>
                <a:highlight>
                  <a:srgbClr val="800080"/>
                </a:highlight>
                <a:cs typeface="Calibri"/>
              </a:rPr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3331196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F3625E3-E726-4302-8AE2-FC499DA6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1DBED4-A928-409C-A79A-60E57E956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190272"/>
            <a:ext cx="5520263" cy="923925"/>
          </a:xfrm>
        </p:spPr>
        <p:txBody>
          <a:bodyPr anchor="b">
            <a:normAutofit/>
          </a:bodyPr>
          <a:lstStyle/>
          <a:p>
            <a:r>
              <a:rPr lang="en-CA" sz="5600" b="1"/>
              <a:t>2019 FIRE SEASON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train, spring, smoke, track&#10;&#10;Description automatically generated">
            <a:extLst>
              <a:ext uri="{FF2B5EF4-FFF2-40B4-BE49-F238E27FC236}">
                <a16:creationId xmlns:a16="http://schemas.microsoft.com/office/drawing/2014/main" id="{493C53D3-7C56-4A48-8FB6-BFD371A46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8" b="-2"/>
          <a:stretch/>
        </p:blipFill>
        <p:spPr>
          <a:xfrm rot="5400000">
            <a:off x="-537193" y="528468"/>
            <a:ext cx="6838420" cy="5777250"/>
          </a:xfrm>
          <a:prstGeom prst="rect">
            <a:avLst/>
          </a:prstGeom>
        </p:spPr>
      </p:pic>
      <p:graphicFrame>
        <p:nvGraphicFramePr>
          <p:cNvPr id="25" name="Content Placeholder 9">
            <a:extLst>
              <a:ext uri="{FF2B5EF4-FFF2-40B4-BE49-F238E27FC236}">
                <a16:creationId xmlns:a16="http://schemas.microsoft.com/office/drawing/2014/main" id="{52CF8ADC-F377-48D6-9323-AD396B73D2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252942"/>
              </p:ext>
            </p:extLst>
          </p:nvPr>
        </p:nvGraphicFramePr>
        <p:xfrm>
          <a:off x="6495241" y="1528209"/>
          <a:ext cx="4981428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5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3CD1A3E0-243C-49F8-A862-6F09FE7534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9881894" y="6141038"/>
            <a:ext cx="2306591" cy="721235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C730595-CB5B-4B60-887F-C8DA36D7F12C}"/>
              </a:ext>
            </a:extLst>
          </p:cNvPr>
          <p:cNvSpPr txBox="1">
            <a:spLocks/>
          </p:cNvSpPr>
          <p:nvPr/>
        </p:nvSpPr>
        <p:spPr>
          <a:xfrm>
            <a:off x="-7938" y="225425"/>
            <a:ext cx="5659438" cy="15432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>
                <a:solidFill>
                  <a:srgbClr val="FFFFFF"/>
                </a:solidFill>
              </a:rPr>
              <a:t>How did this all start?</a:t>
            </a:r>
          </a:p>
        </p:txBody>
      </p:sp>
    </p:spTree>
    <p:extLst>
      <p:ext uri="{BB962C8B-B14F-4D97-AF65-F5344CB8AC3E}">
        <p14:creationId xmlns:p14="http://schemas.microsoft.com/office/powerpoint/2010/main" val="4107701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912F62B2-EE04-41D3-B036-B9219058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97B58D-3917-4E66-813A-C3C792C126F7}"/>
              </a:ext>
            </a:extLst>
          </p:cNvPr>
          <p:cNvSpPr txBox="1"/>
          <p:nvPr/>
        </p:nvSpPr>
        <p:spPr>
          <a:xfrm>
            <a:off x="9944701" y="6015165"/>
            <a:ext cx="98431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S1: low samples..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O1: clearly stands out!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Mission accomplished..</a:t>
            </a:r>
          </a:p>
        </p:txBody>
      </p:sp>
    </p:spTree>
    <p:extLst>
      <p:ext uri="{BB962C8B-B14F-4D97-AF65-F5344CB8AC3E}">
        <p14:creationId xmlns:p14="http://schemas.microsoft.com/office/powerpoint/2010/main" val="922960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DE61388C-6989-4C4D-B464-AE920B164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257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10579-5E7A-420C-8878-614EEA7A91D5}"/>
              </a:ext>
            </a:extLst>
          </p:cNvPr>
          <p:cNvSpPr txBox="1"/>
          <p:nvPr/>
        </p:nvSpPr>
        <p:spPr>
          <a:xfrm>
            <a:off x="9687382" y="6004067"/>
            <a:ext cx="98431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Not a  lot of samples,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Still suggests 3d info avail.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from non-3d data</a:t>
            </a:r>
          </a:p>
        </p:txBody>
      </p:sp>
    </p:spTree>
    <p:extLst>
      <p:ext uri="{BB962C8B-B14F-4D97-AF65-F5344CB8AC3E}">
        <p14:creationId xmlns:p14="http://schemas.microsoft.com/office/powerpoint/2010/main" val="3907776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8FC6FB1-642A-4F87-A2BD-1503C72B8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74856"/>
              </p:ext>
            </p:extLst>
          </p:nvPr>
        </p:nvGraphicFramePr>
        <p:xfrm>
          <a:off x="688074" y="1233985"/>
          <a:ext cx="926289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816">
                  <a:extLst>
                    <a:ext uri="{9D8B030D-6E8A-4147-A177-3AD203B41FA5}">
                      <a16:colId xmlns:a16="http://schemas.microsoft.com/office/drawing/2014/main" val="697894298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1825061966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478888579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3464707026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1774776461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802695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Colours: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0" u="none" strike="noStrike" noProof="0">
                          <a:latin typeface="Calibri"/>
                        </a:rPr>
                        <a:t>Infrared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84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/>
                        <a:t>At location 1 (grass)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20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At location 2 (grass)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061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Subtract: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2-2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3-3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/>
                        <a:t>4-4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05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Multiply by self: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* 0 = 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latin typeface="Calibri"/>
                        </a:rPr>
                        <a:t>0 * 0 = 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latin typeface="Calibri"/>
                        </a:rPr>
                        <a:t>0 * 0 = 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latin typeface="Calibri"/>
                        </a:rPr>
                        <a:t>0 * 0 = 0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97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Add everything up: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0 + 0 + 0 + 0 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8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1" u="none" strike="noStrike" noProof="0">
                          <a:latin typeface="Calibri"/>
                        </a:rPr>
                        <a:t> = 0</a:t>
                      </a:r>
                      <a:endParaRPr lang="en-US" b="1" i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452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3FAAAE-EA3D-4D6C-87F6-6BC56F396C87}"/>
              </a:ext>
            </a:extLst>
          </p:cNvPr>
          <p:cNvSpPr txBox="1"/>
          <p:nvPr/>
        </p:nvSpPr>
        <p:spPr>
          <a:xfrm>
            <a:off x="1926609" y="4286534"/>
            <a:ext cx="754834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Call it a "distance"… nothing more to it!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If we compare the same location with itself we get 0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The more different the two things are, the bigger the number is....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"</a:t>
            </a:r>
            <a:r>
              <a:rPr lang="en-GB" err="1">
                <a:cs typeface="Calibri"/>
              </a:rPr>
              <a:t>Differenter</a:t>
            </a:r>
            <a:r>
              <a:rPr lang="en-GB">
                <a:cs typeface="Calibri"/>
              </a:rPr>
              <a:t>" things are more further-er away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Not a "space" distance.... A </a:t>
            </a:r>
            <a:r>
              <a:rPr lang="en-GB" b="1" i="1">
                <a:cs typeface="Calibri"/>
              </a:rPr>
              <a:t>distance concept for comparing </a:t>
            </a:r>
            <a:r>
              <a:rPr lang="en-GB" b="1" i="1" err="1">
                <a:cs typeface="Calibri"/>
              </a:rPr>
              <a:t>colors</a:t>
            </a:r>
            <a:r>
              <a:rPr lang="en-GB" b="1" i="1">
                <a:cs typeface="Calibri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FD74A-4CF8-4125-B453-BE5260135F2A}"/>
              </a:ext>
            </a:extLst>
          </p:cNvPr>
          <p:cNvSpPr txBox="1"/>
          <p:nvPr/>
        </p:nvSpPr>
        <p:spPr>
          <a:xfrm>
            <a:off x="169460" y="14671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Gr10 math...</a:t>
            </a:r>
          </a:p>
          <a:p>
            <a:r>
              <a:rPr lang="en-GB" b="1">
                <a:cs typeface="Calibri"/>
              </a:rPr>
              <a:t>"Distance formula"</a:t>
            </a:r>
          </a:p>
          <a:p>
            <a:r>
              <a:rPr lang="en-GB">
                <a:cs typeface="Calibri"/>
              </a:rPr>
              <a:t>(in excel...) 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99CB2-6800-4B87-8545-3994ED17CC36}"/>
              </a:ext>
            </a:extLst>
          </p:cNvPr>
          <p:cNvSpPr txBox="1"/>
          <p:nvPr/>
        </p:nvSpPr>
        <p:spPr>
          <a:xfrm>
            <a:off x="7175312" y="6521356"/>
            <a:ext cx="5336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(We have 60 columns though.. 12 per date * 5 dates)</a:t>
            </a:r>
            <a:endParaRPr lang="en-US"/>
          </a:p>
        </p:txBody>
      </p:sp>
      <p:pic>
        <p:nvPicPr>
          <p:cNvPr id="6" name="Picture 6" descr="A picture containing goat&#10;&#10;Description automatically generated">
            <a:extLst>
              <a:ext uri="{FF2B5EF4-FFF2-40B4-BE49-F238E27FC236}">
                <a16:creationId xmlns:a16="http://schemas.microsoft.com/office/drawing/2014/main" id="{7D24CACB-A314-45BA-9552-E816C16E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896" y="-13945"/>
            <a:ext cx="1002401" cy="942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44547F-765B-4EBB-841F-A061A1FDE644}"/>
              </a:ext>
            </a:extLst>
          </p:cNvPr>
          <p:cNvSpPr txBox="1"/>
          <p:nvPr/>
        </p:nvSpPr>
        <p:spPr>
          <a:xfrm>
            <a:off x="8634213" y="-156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>
                <a:solidFill>
                  <a:srgbClr val="00B0F0"/>
                </a:solidFill>
              </a:rPr>
              <a:t>Bring on the scary math..?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68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8FC6FB1-642A-4F87-A2BD-1503C72B8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038889"/>
              </p:ext>
            </p:extLst>
          </p:nvPr>
        </p:nvGraphicFramePr>
        <p:xfrm>
          <a:off x="688074" y="1233985"/>
          <a:ext cx="926289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816">
                  <a:extLst>
                    <a:ext uri="{9D8B030D-6E8A-4147-A177-3AD203B41FA5}">
                      <a16:colId xmlns:a16="http://schemas.microsoft.com/office/drawing/2014/main" val="697894298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1825061966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478888579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3464707026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1774776461"/>
                    </a:ext>
                  </a:extLst>
                </a:gridCol>
                <a:gridCol w="1543816">
                  <a:extLst>
                    <a:ext uri="{9D8B030D-6E8A-4147-A177-3AD203B41FA5}">
                      <a16:colId xmlns:a16="http://schemas.microsoft.com/office/drawing/2014/main" val="802695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0" u="none" strike="noStrike" noProof="0">
                          <a:latin typeface="Calibri"/>
                        </a:rPr>
                        <a:t>Colours: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0" u="none" strike="noStrike" noProof="0">
                          <a:latin typeface="Calibri"/>
                        </a:rPr>
                        <a:t>Infrared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84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latin typeface="Calibri"/>
                        </a:rPr>
                        <a:t>At location 1 (grass)</a:t>
                      </a:r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20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>
                          <a:highlight>
                            <a:srgbClr val="FFFF00"/>
                          </a:highlight>
                        </a:rPr>
                        <a:t>At location 2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061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Subtract: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1-4 =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2-3 = 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3-2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4-1 = 3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05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Multiply by self: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-3* -3 = 9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1" u="none" strike="noStrike" noProof="0">
                          <a:highlight>
                            <a:srgbClr val="FFFF00"/>
                          </a:highlight>
                          <a:latin typeface="Calibri"/>
                        </a:rPr>
                        <a:t>-1 * -1 = 1 </a:t>
                      </a:r>
                      <a:endParaRPr lang="en-US" b="1" i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1" u="none" strike="noStrike" noProof="0">
                          <a:highlight>
                            <a:srgbClr val="FFFF00"/>
                          </a:highlight>
                          <a:latin typeface="Calibri"/>
                        </a:rPr>
                        <a:t>1 * 1 = 1 </a:t>
                      </a:r>
                      <a:endParaRPr lang="en-US" b="1" i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1" u="none" strike="noStrike" noProof="0">
                          <a:highlight>
                            <a:srgbClr val="FFFF00"/>
                          </a:highlight>
                          <a:latin typeface="Calibri"/>
                        </a:rPr>
                        <a:t>3 * 3 = 9 </a:t>
                      </a:r>
                      <a:endParaRPr lang="en-US" b="1" i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097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/>
                        <a:t>Add everything up: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b="1" i="1">
                          <a:highlight>
                            <a:srgbClr val="FFFF00"/>
                          </a:highlight>
                        </a:rPr>
                        <a:t>9 + 1 + 1 + 9 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 i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 i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200" b="1" i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8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1" i="1" u="none" strike="noStrike" noProof="0">
                          <a:solidFill>
                            <a:srgbClr val="FF0000"/>
                          </a:solidFill>
                          <a:latin typeface="Calibri"/>
                        </a:rPr>
                        <a:t> = 20 !!!!!!!!!!!!!!!!!</a:t>
                      </a:r>
                      <a:endParaRPr lang="en-US" b="1" i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 i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b="1" i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200" b="1" i="1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452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3FAAAE-EA3D-4D6C-87F6-6BC56F396C87}"/>
              </a:ext>
            </a:extLst>
          </p:cNvPr>
          <p:cNvSpPr txBox="1"/>
          <p:nvPr/>
        </p:nvSpPr>
        <p:spPr>
          <a:xfrm>
            <a:off x="1926609" y="4286534"/>
            <a:ext cx="987789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Call it a "distance"… nothing more to it!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ea typeface="+mn-lt"/>
                <a:cs typeface="+mn-lt"/>
              </a:rPr>
              <a:t>If we compare the same location with itself we get 0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ea typeface="+mn-lt"/>
                <a:cs typeface="+mn-lt"/>
              </a:rPr>
              <a:t>The more different the two things are, the bigger the number is....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ea typeface="+mn-lt"/>
                <a:cs typeface="+mn-lt"/>
              </a:rPr>
              <a:t>"</a:t>
            </a:r>
            <a:r>
              <a:rPr lang="en-GB" err="1">
                <a:ea typeface="+mn-lt"/>
                <a:cs typeface="+mn-lt"/>
              </a:rPr>
              <a:t>Differenter</a:t>
            </a:r>
            <a:r>
              <a:rPr lang="en-GB">
                <a:ea typeface="+mn-lt"/>
                <a:cs typeface="+mn-lt"/>
              </a:rPr>
              <a:t>" things are more further-er away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endParaRPr lang="en-GB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Not a "space" distance.... A </a:t>
            </a:r>
            <a:r>
              <a:rPr lang="en-GB" b="1" i="1">
                <a:ea typeface="+mn-lt"/>
                <a:cs typeface="+mn-lt"/>
              </a:rPr>
              <a:t>distance concept for comparing </a:t>
            </a:r>
            <a:r>
              <a:rPr lang="en-GB" b="1" i="1" err="1">
                <a:ea typeface="+mn-lt"/>
                <a:cs typeface="+mn-lt"/>
              </a:rPr>
              <a:t>colors</a:t>
            </a:r>
            <a:r>
              <a:rPr lang="en-GB" b="1" i="1">
                <a:ea typeface="+mn-lt"/>
                <a:cs typeface="+mn-lt"/>
              </a:rPr>
              <a:t>! AKA "similarity"</a:t>
            </a:r>
            <a:endParaRPr lang="en-US">
              <a:ea typeface="+mn-lt"/>
              <a:cs typeface="+mn-lt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FD74A-4CF8-4125-B453-BE5260135F2A}"/>
              </a:ext>
            </a:extLst>
          </p:cNvPr>
          <p:cNvSpPr txBox="1"/>
          <p:nvPr/>
        </p:nvSpPr>
        <p:spPr>
          <a:xfrm>
            <a:off x="169460" y="14671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Gr10 math...</a:t>
            </a:r>
            <a:endParaRPr lang="en-US">
              <a:ea typeface="+mn-lt"/>
              <a:cs typeface="+mn-lt"/>
            </a:endParaRPr>
          </a:p>
          <a:p>
            <a:r>
              <a:rPr lang="en-GB" b="1">
                <a:ea typeface="+mn-lt"/>
                <a:cs typeface="+mn-lt"/>
              </a:rPr>
              <a:t>"Distance formula"</a:t>
            </a:r>
            <a:endParaRPr lang="en-US" b="1">
              <a:ea typeface="+mn-lt"/>
              <a:cs typeface="+mn-lt"/>
            </a:endParaRPr>
          </a:p>
          <a:p>
            <a:r>
              <a:rPr lang="en-GB">
                <a:ea typeface="+mn-lt"/>
                <a:cs typeface="+mn-lt"/>
              </a:rPr>
              <a:t>(in excel...) </a:t>
            </a:r>
          </a:p>
          <a:p>
            <a:endParaRPr lang="en-GB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00AB6-266F-4077-8A90-5346CCB2CFF6}"/>
              </a:ext>
            </a:extLst>
          </p:cNvPr>
          <p:cNvSpPr txBox="1"/>
          <p:nvPr/>
        </p:nvSpPr>
        <p:spPr>
          <a:xfrm>
            <a:off x="7192371" y="6521356"/>
            <a:ext cx="53192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(We have 60 columns though.. 12 per date * 5 dates)</a:t>
            </a:r>
            <a:endParaRPr lang="en-US"/>
          </a:p>
        </p:txBody>
      </p:sp>
      <p:pic>
        <p:nvPicPr>
          <p:cNvPr id="12" name="Picture 6" descr="A picture containing goat&#10;&#10;Description automatically generated">
            <a:extLst>
              <a:ext uri="{FF2B5EF4-FFF2-40B4-BE49-F238E27FC236}">
                <a16:creationId xmlns:a16="http://schemas.microsoft.com/office/drawing/2014/main" id="{58FAD5CB-0732-4995-B7B9-30810A75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896" y="-6688"/>
            <a:ext cx="1002401" cy="9428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D62F15-AF5B-4A56-BBC5-086BB6B9EFA9}"/>
              </a:ext>
            </a:extLst>
          </p:cNvPr>
          <p:cNvSpPr txBox="1"/>
          <p:nvPr/>
        </p:nvSpPr>
        <p:spPr>
          <a:xfrm>
            <a:off x="8634213" y="-83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>
                <a:solidFill>
                  <a:srgbClr val="00B0F0"/>
                </a:solidFill>
              </a:rPr>
              <a:t>Bring on the scary math..?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74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B6BD44D2-9655-46C2-AD65-BA3CD790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1"/>
            <a:ext cx="12192000" cy="6863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7C2819-1EDC-42BB-A247-3CF98E487B8B}"/>
              </a:ext>
            </a:extLst>
          </p:cNvPr>
          <p:cNvSpPr txBox="1"/>
          <p:nvPr/>
        </p:nvSpPr>
        <p:spPr>
          <a:xfrm>
            <a:off x="-94141" y="6552325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Distance to O1 class := Distance to average spectra for O1 samples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25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376BAE8-6ADF-49F9-A5AB-7F08AC97F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6383"/>
            <a:ext cx="12203501" cy="6870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77AD3F-835B-48E7-9485-321BFB9EB2A6}"/>
              </a:ext>
            </a:extLst>
          </p:cNvPr>
          <p:cNvSpPr txBox="1"/>
          <p:nvPr/>
        </p:nvSpPr>
        <p:spPr>
          <a:xfrm>
            <a:off x="-94141" y="6552325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Distance to S1 class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039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ADA3DF0-D3CB-46FC-9C63-64E1EFAB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47"/>
            <a:ext cx="12192000" cy="6866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3D21F-C457-4B7B-BA04-480B1CC5FB6C}"/>
              </a:ext>
            </a:extLst>
          </p:cNvPr>
          <p:cNvSpPr txBox="1"/>
          <p:nvPr/>
        </p:nvSpPr>
        <p:spPr>
          <a:xfrm>
            <a:off x="-94141" y="6552325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Distance to Non-fuel class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30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27263A61-370B-4D3F-AADB-85FC418F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85" y="-1414"/>
            <a:ext cx="8595673" cy="6860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8E762-27E4-4CEA-8849-5ED71217C29D}"/>
              </a:ext>
            </a:extLst>
          </p:cNvPr>
          <p:cNvSpPr txBox="1"/>
          <p:nvPr/>
        </p:nvSpPr>
        <p:spPr>
          <a:xfrm>
            <a:off x="-74434" y="-62623"/>
            <a:ext cx="841770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highlight>
                  <a:srgbClr val="008000"/>
                </a:highlight>
                <a:ea typeface="+mn-lt"/>
                <a:cs typeface="+mn-lt"/>
              </a:rPr>
              <a:t>O1</a:t>
            </a:r>
            <a:r>
              <a:rPr lang="en-US">
                <a:highlight>
                  <a:srgbClr val="008000"/>
                </a:highlight>
                <a:cs typeface="Calibri"/>
              </a:rPr>
              <a:t> is not red..</a:t>
            </a:r>
          </a:p>
          <a:p>
            <a:r>
              <a:rPr lang="en-US">
                <a:highlight>
                  <a:srgbClr val="008000"/>
                </a:highlight>
                <a:cs typeface="Calibri"/>
              </a:rPr>
              <a:t>S1 is not green..</a:t>
            </a:r>
          </a:p>
          <a:p>
            <a:r>
              <a:rPr lang="en-US">
                <a:highlight>
                  <a:srgbClr val="008000"/>
                </a:highlight>
                <a:cs typeface="Calibri"/>
              </a:rPr>
              <a:t>Non-fuel is not blue..</a:t>
            </a:r>
          </a:p>
        </p:txBody>
      </p:sp>
    </p:spTree>
    <p:extLst>
      <p:ext uri="{BB962C8B-B14F-4D97-AF65-F5344CB8AC3E}">
        <p14:creationId xmlns:p14="http://schemas.microsoft.com/office/powerpoint/2010/main" val="450149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32B807BE-4B74-4175-9EF3-D16FE17D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62" y="-1414"/>
            <a:ext cx="8587818" cy="6860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90598-B83D-4BAA-9AF3-1A6AD0082D12}"/>
              </a:ext>
            </a:extLst>
          </p:cNvPr>
          <p:cNvSpPr txBox="1"/>
          <p:nvPr/>
        </p:nvSpPr>
        <p:spPr>
          <a:xfrm>
            <a:off x="-74434" y="-62623"/>
            <a:ext cx="841770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highlight>
                  <a:srgbClr val="008000"/>
                </a:highlight>
                <a:ea typeface="+mn-lt"/>
                <a:cs typeface="+mn-lt"/>
              </a:rPr>
              <a:t>O1</a:t>
            </a:r>
            <a:r>
              <a:rPr lang="en-US">
                <a:highlight>
                  <a:srgbClr val="008000"/>
                </a:highlight>
                <a:cs typeface="Calibri"/>
              </a:rPr>
              <a:t> is red..</a:t>
            </a:r>
          </a:p>
          <a:p>
            <a:r>
              <a:rPr lang="en-US">
                <a:highlight>
                  <a:srgbClr val="008000"/>
                </a:highlight>
                <a:cs typeface="Calibri"/>
              </a:rPr>
              <a:t>S1 is green..</a:t>
            </a:r>
          </a:p>
          <a:p>
            <a:r>
              <a:rPr lang="en-US">
                <a:highlight>
                  <a:srgbClr val="008000"/>
                </a:highlight>
                <a:cs typeface="Calibri"/>
              </a:rPr>
              <a:t>Non-fuel is blue..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D1E6A-E1A5-4B45-9ACC-718A5742BAD5}"/>
              </a:ext>
            </a:extLst>
          </p:cNvPr>
          <p:cNvSpPr txBox="1"/>
          <p:nvPr/>
        </p:nvSpPr>
        <p:spPr>
          <a:xfrm>
            <a:off x="-100710" y="6545756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highlight>
                  <a:srgbClr val="008000"/>
                </a:highlight>
                <a:ea typeface="+mn-lt"/>
                <a:cs typeface="+mn-lt"/>
              </a:rPr>
              <a:t>How</a:t>
            </a:r>
            <a:r>
              <a:rPr lang="en-US">
                <a:highlight>
                  <a:srgbClr val="008000"/>
                </a:highlight>
                <a:cs typeface="Calibri"/>
              </a:rPr>
              <a:t> to assign a label?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25758-C27C-442E-AF0D-F309E48AFFB1}"/>
              </a:ext>
            </a:extLst>
          </p:cNvPr>
          <p:cNvSpPr txBox="1"/>
          <p:nvPr/>
        </p:nvSpPr>
        <p:spPr>
          <a:xfrm>
            <a:off x="7925689" y="6545755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highlight>
                  <a:srgbClr val="008000"/>
                </a:highlight>
                <a:ea typeface="+mn-lt"/>
                <a:cs typeface="+mn-lt"/>
              </a:rPr>
              <a:t>Threshold the colors to find out which wins!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15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D1EA40E9-D1D3-4271-ACEF-6E2E469F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92" y="-1414"/>
            <a:ext cx="8611384" cy="6860827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0EE8A13B-1DDF-4A8A-9198-FEE427DB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526" y="4749407"/>
            <a:ext cx="2008885" cy="2107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852E4-902E-40BF-AA14-3C974C44B3DB}"/>
              </a:ext>
            </a:extLst>
          </p:cNvPr>
          <p:cNvSpPr txBox="1"/>
          <p:nvPr/>
        </p:nvSpPr>
        <p:spPr>
          <a:xfrm>
            <a:off x="1314" y="6208986"/>
            <a:ext cx="38073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EE871-E0B0-4961-BFF7-F1DA11CBE9AE}"/>
              </a:ext>
            </a:extLst>
          </p:cNvPr>
          <p:cNvSpPr txBox="1"/>
          <p:nvPr/>
        </p:nvSpPr>
        <p:spPr>
          <a:xfrm>
            <a:off x="-74850" y="6258135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rgbClr val="000000"/>
              </a:solidFill>
              <a:highlight>
                <a:srgbClr val="008000"/>
              </a:highlight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F1055-3163-4310-85FE-BFFDF78D8C2D}"/>
              </a:ext>
            </a:extLst>
          </p:cNvPr>
          <p:cNvSpPr txBox="1"/>
          <p:nvPr/>
        </p:nvSpPr>
        <p:spPr>
          <a:xfrm>
            <a:off x="-74434" y="57946"/>
            <a:ext cx="8417709" cy="701730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"Min-distance classifier":</a:t>
            </a:r>
            <a:endParaRPr lang="en-US">
              <a:highlight>
                <a:srgbClr val="00FFFF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ea typeface="+mn-lt"/>
              <a:cs typeface="+mn-lt"/>
            </a:endParaRPr>
          </a:p>
          <a:p>
            <a:r>
              <a:rPr lang="en-US">
                <a:highlight>
                  <a:srgbClr val="008000"/>
                </a:highlight>
                <a:ea typeface="+mn-lt"/>
                <a:cs typeface="+mn-lt"/>
              </a:rPr>
              <a:t>"Most similar example</a:t>
            </a:r>
            <a:endParaRPr lang="en-US">
              <a:cs typeface="Calibri"/>
            </a:endParaRPr>
          </a:p>
          <a:p>
            <a:r>
              <a:rPr lang="en-US">
                <a:highlight>
                  <a:srgbClr val="008000"/>
                </a:highlight>
                <a:ea typeface="+mn-lt"/>
                <a:cs typeface="+mn-lt"/>
              </a:rPr>
              <a:t>Wins.."</a:t>
            </a:r>
          </a:p>
          <a:p>
            <a:endParaRPr lang="en-US">
              <a:highlight>
                <a:srgbClr val="008000"/>
              </a:highlight>
              <a:ea typeface="+mn-lt"/>
              <a:cs typeface="+mn-lt"/>
            </a:endParaRPr>
          </a:p>
          <a:p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Input: 1) the outcomes in </a:t>
            </a:r>
            <a:endParaRPr lang="en-US">
              <a:highlight>
                <a:srgbClr val="008000"/>
              </a:highlight>
              <a:ea typeface="+mn-lt"/>
              <a:cs typeface="+mn-lt"/>
            </a:endParaRPr>
          </a:p>
          <a:p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One column..(e.g. O1, S1, </a:t>
            </a:r>
            <a:br>
              <a:rPr lang="en-US"/>
            </a:br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Non=fuel.. With geo-</a:t>
            </a:r>
            <a:endParaRPr lang="en-US">
              <a:highlight>
                <a:srgbClr val="008000"/>
              </a:highlight>
              <a:ea typeface="+mn-lt"/>
              <a:cs typeface="+mn-lt"/>
            </a:endParaRPr>
          </a:p>
          <a:p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Locations)</a:t>
            </a:r>
          </a:p>
          <a:p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2) Multispectral data</a:t>
            </a:r>
          </a:p>
          <a:p>
            <a:endParaRPr lang="en-US">
              <a:highlight>
                <a:srgbClr val="00FFFF"/>
              </a:highlight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ea typeface="+mn-lt"/>
                <a:cs typeface="+mn-lt"/>
              </a:rPr>
              <a:t>Output: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ea typeface="+mn-lt"/>
                <a:cs typeface="+mn-lt"/>
              </a:rPr>
              <a:t>for each outcome in the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Column, we get a 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Black/white image that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Shows if that outcome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Was closest to the given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Pixel..</a:t>
            </a:r>
          </a:p>
          <a:p>
            <a:endParaRPr lang="en-US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  <a:p>
            <a:endParaRPr lang="en-US" sz="1400">
              <a:highlight>
                <a:srgbClr val="008000"/>
              </a:highlight>
              <a:cs typeface="Calibri"/>
            </a:endParaRPr>
          </a:p>
          <a:p>
            <a:endParaRPr lang="en-US" sz="1400">
              <a:highlight>
                <a:srgbClr val="008000"/>
              </a:highlight>
              <a:cs typeface="Calibri"/>
            </a:endParaRPr>
          </a:p>
          <a:p>
            <a:endParaRPr lang="en-US" sz="1400">
              <a:highlight>
                <a:srgbClr val="008000"/>
              </a:highlight>
              <a:cs typeface="Calibri"/>
            </a:endParaRPr>
          </a:p>
          <a:p>
            <a:endParaRPr lang="en-US" sz="1400">
              <a:highlight>
                <a:srgbClr val="008000"/>
              </a:highlight>
              <a:cs typeface="Calibri"/>
            </a:endParaRPr>
          </a:p>
          <a:p>
            <a:r>
              <a:rPr lang="en-US" sz="1400">
                <a:highlight>
                  <a:srgbClr val="008000"/>
                </a:highlight>
                <a:cs typeface="Calibri"/>
              </a:rPr>
              <a:t>Thanks to Dr. Dey (I.I.T.B.)</a:t>
            </a:r>
            <a:endParaRPr lang="en-US" sz="1400">
              <a:cs typeface="Calibri"/>
            </a:endParaRPr>
          </a:p>
          <a:p>
            <a:r>
              <a:rPr lang="en-US" sz="1400">
                <a:highlight>
                  <a:srgbClr val="008000"/>
                </a:highlight>
                <a:cs typeface="Calibri"/>
              </a:rPr>
              <a:t> for inspiring how to extend this:</a:t>
            </a:r>
            <a:endParaRPr lang="en-US" sz="1400">
              <a:cs typeface="Calibri"/>
            </a:endParaRPr>
          </a:p>
          <a:p>
            <a:r>
              <a:rPr lang="en-US" sz="1200">
                <a:solidFill>
                  <a:srgbClr val="FFFF00"/>
                </a:solidFill>
                <a:ea typeface="+mn-lt"/>
                <a:cs typeface="+mn-l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https://github.com/Subho07/MF4CF</a:t>
            </a:r>
            <a:endParaRPr lang="en-CA" sz="1200">
              <a:solidFill>
                <a:srgbClr val="FFFF00"/>
              </a:solidFill>
              <a:ea typeface="+mn-lt"/>
              <a:cs typeface="+mn-lt"/>
            </a:endParaRPr>
          </a:p>
          <a:p>
            <a:endParaRPr lang="en-US" sz="1200">
              <a:solidFill>
                <a:srgbClr val="000000"/>
              </a:solidFill>
              <a:highlight>
                <a:srgbClr val="008000"/>
              </a:highlight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0CD2E-8050-4446-A3EF-1ED2501DE127}"/>
              </a:ext>
            </a:extLst>
          </p:cNvPr>
          <p:cNvSpPr txBox="1"/>
          <p:nvPr/>
        </p:nvSpPr>
        <p:spPr>
          <a:xfrm>
            <a:off x="4662318" y="2127121"/>
            <a:ext cx="84177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DD82F-3C7A-4AD9-B884-49D8AA19B214}"/>
              </a:ext>
            </a:extLst>
          </p:cNvPr>
          <p:cNvSpPr txBox="1"/>
          <p:nvPr/>
        </p:nvSpPr>
        <p:spPr>
          <a:xfrm>
            <a:off x="10734953" y="-65065"/>
            <a:ext cx="841770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Mar 2020 MVP demo:</a:t>
            </a:r>
          </a:p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Used Min-</a:t>
            </a:r>
            <a:r>
              <a:rPr lang="en-CA" sz="1200" err="1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dist</a:t>
            </a:r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 classes</a:t>
            </a:r>
          </a:p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As seed for K-means:</a:t>
            </a:r>
            <a:b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</a:br>
            <a:endParaRPr lang="en-CA" sz="1200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This time ditched the</a:t>
            </a:r>
          </a:p>
          <a:p>
            <a:r>
              <a:rPr lang="en-CA" sz="1200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k-means!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3E2AA-6EBD-4044-B41F-6D6F91CEC0EC}"/>
              </a:ext>
            </a:extLst>
          </p:cNvPr>
          <p:cNvSpPr txBox="1"/>
          <p:nvPr/>
        </p:nvSpPr>
        <p:spPr>
          <a:xfrm>
            <a:off x="10051143" y="249645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 </a:t>
            </a:r>
            <a:r>
              <a:rPr lang="en-US">
                <a:solidFill>
                  <a:srgbClr val="FFFFFF"/>
                </a:solidFill>
                <a:cs typeface="Segoe UI"/>
              </a:rPr>
              <a:t>(Red=O1,</a:t>
            </a:r>
            <a:r>
              <a:rPr lang="en-US">
                <a:cs typeface="Segoe UI"/>
              </a:rPr>
              <a:t>​</a:t>
            </a:r>
          </a:p>
          <a:p>
            <a:r>
              <a:rPr lang="en-US">
                <a:solidFill>
                  <a:srgbClr val="FFFFFF"/>
                </a:solidFill>
                <a:cs typeface="Segoe UI"/>
              </a:rPr>
              <a:t>   Green=S1,</a:t>
            </a:r>
            <a:r>
              <a:rPr lang="en-US">
                <a:cs typeface="Segoe UI"/>
              </a:rPr>
              <a:t>​</a:t>
            </a:r>
          </a:p>
          <a:p>
            <a:r>
              <a:rPr lang="en-US">
                <a:solidFill>
                  <a:srgbClr val="FFFFFF"/>
                </a:solidFill>
                <a:cs typeface="Segoe UI"/>
              </a:rPr>
              <a:t>   Blue=Non-fuel)</a:t>
            </a:r>
          </a:p>
        </p:txBody>
      </p:sp>
    </p:spTree>
    <p:extLst>
      <p:ext uri="{BB962C8B-B14F-4D97-AF65-F5344CB8AC3E}">
        <p14:creationId xmlns:p14="http://schemas.microsoft.com/office/powerpoint/2010/main" val="79790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B3B2-F1D6-4069-A0C5-D4AAD37F4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454" y="81817"/>
            <a:ext cx="10515600" cy="1003179"/>
          </a:xfrm>
        </p:spPr>
        <p:txBody>
          <a:bodyPr/>
          <a:lstStyle/>
          <a:p>
            <a:pPr algn="ctr"/>
            <a:r>
              <a:rPr lang="en-US" b="1">
                <a:cs typeface="Calibri Light"/>
              </a:rPr>
              <a:t>Meanwhile....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7550-3FB8-4FD9-95B6-A28EA8594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123" y="2130914"/>
            <a:ext cx="4839677" cy="4917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Ash and his group (Joanna,  Alex and PSU) were already looking into using imagery to discern different forest fuels based on color bands to create an "MVP" (minimum viable product)</a:t>
            </a:r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8545D6C-D294-42D2-B0A2-2BD90FFB0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-4568" y="6141038"/>
            <a:ext cx="2306591" cy="721235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E314DEA8-9CA6-4076-B8C6-08841FF41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6" b="-230"/>
          <a:stretch/>
        </p:blipFill>
        <p:spPr>
          <a:xfrm>
            <a:off x="9053975" y="0"/>
            <a:ext cx="3137682" cy="686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2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00DB2C1-C1B4-4E13-A447-081CCDFFE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7" y="841"/>
            <a:ext cx="11832209" cy="6856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764383-61A9-4E81-8035-8BFF03AEABF2}"/>
              </a:ext>
            </a:extLst>
          </p:cNvPr>
          <p:cNvSpPr txBox="1"/>
          <p:nvPr/>
        </p:nvSpPr>
        <p:spPr>
          <a:xfrm>
            <a:off x="-98551" y="6545749"/>
            <a:ext cx="9872522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</a:rPr>
              <a:t>Power of the viewer.. </a:t>
            </a:r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ea typeface="+mn-lt"/>
                <a:cs typeface="+mn-lt"/>
              </a:rPr>
              <a:t>Note Similar spectra</a:t>
            </a:r>
            <a:r>
              <a:rPr lang="en-US">
                <a:solidFill>
                  <a:schemeClr val="bg1"/>
                </a:solidFill>
                <a:highlight>
                  <a:srgbClr val="008000"/>
                </a:highlight>
              </a:rPr>
              <a:t> for the "Grass " ground points in different clusters..  --&gt;</a:t>
            </a:r>
            <a:endParaRPr lang="en-US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B3185-31D9-4E98-8E3E-6A9F5D1EFAC2}"/>
              </a:ext>
            </a:extLst>
          </p:cNvPr>
          <p:cNvSpPr txBox="1"/>
          <p:nvPr/>
        </p:nvSpPr>
        <p:spPr>
          <a:xfrm>
            <a:off x="-84083" y="-77514"/>
            <a:ext cx="8517320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</a:rPr>
              <a:t>Run on </a:t>
            </a:r>
            <a:r>
              <a:rPr lang="en-US" err="1">
                <a:solidFill>
                  <a:schemeClr val="bg1"/>
                </a:solidFill>
                <a:highlight>
                  <a:srgbClr val="008000"/>
                </a:highlight>
              </a:rPr>
              <a:t>surface_fuel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Attribute..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Plot distances..</a:t>
            </a:r>
          </a:p>
          <a:p>
            <a:r>
              <a:rPr lang="en-US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(risk areas in purple)...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78DC8C-681B-45DC-B495-AA161A4374B9}"/>
              </a:ext>
            </a:extLst>
          </p:cNvPr>
          <p:cNvSpPr/>
          <p:nvPr/>
        </p:nvSpPr>
        <p:spPr>
          <a:xfrm>
            <a:off x="8701267" y="5363900"/>
            <a:ext cx="1876063" cy="1393785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232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31FDB56F-40E4-4A4A-87A4-57DB28CE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07" y="-2131"/>
            <a:ext cx="8550111" cy="6857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B81485-1ABF-4AAB-B825-48F1CB92949A}"/>
              </a:ext>
            </a:extLst>
          </p:cNvPr>
          <p:cNvSpPr txBox="1"/>
          <p:nvPr/>
        </p:nvSpPr>
        <p:spPr>
          <a:xfrm>
            <a:off x="-91567" y="222497"/>
            <a:ext cx="8517320" cy="674030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ighlight>
                  <a:srgbClr val="00FFFF"/>
                </a:highlight>
                <a:ea typeface="+mn-lt"/>
                <a:cs typeface="+mn-lt"/>
              </a:rPr>
              <a:t>Min. Dist. classifier</a:t>
            </a:r>
          </a:p>
          <a:p>
            <a:r>
              <a:rPr lang="en-US">
                <a:highlight>
                  <a:srgbClr val="00FFFF"/>
                </a:highlight>
              </a:rPr>
              <a:t>on </a:t>
            </a:r>
            <a:r>
              <a:rPr lang="en-US" err="1">
                <a:highlight>
                  <a:srgbClr val="00FFFF"/>
                </a:highlight>
                <a:cs typeface="Calibri"/>
              </a:rPr>
              <a:t>surface_fuel</a:t>
            </a:r>
            <a:r>
              <a:rPr lang="en-US">
                <a:highlight>
                  <a:srgbClr val="00FFFF"/>
                </a:highlight>
                <a:cs typeface="Calibri"/>
              </a:rPr>
              <a:t> field:</a:t>
            </a:r>
          </a:p>
          <a:p>
            <a:endParaRPr lang="en-US">
              <a:highlight>
                <a:srgbClr val="00FFFF"/>
              </a:highlight>
              <a:cs typeface="Calibri"/>
            </a:endParaRPr>
          </a:p>
          <a:p>
            <a:r>
              <a:rPr lang="en-US">
                <a:highlight>
                  <a:srgbClr val="00FFFF"/>
                </a:highlight>
                <a:cs typeface="Calibri"/>
              </a:rPr>
              <a:t>Grass, moss, </a:t>
            </a:r>
            <a:r>
              <a:rPr lang="en-US" err="1">
                <a:highlight>
                  <a:srgbClr val="00FFFF"/>
                </a:highlight>
                <a:cs typeface="Calibri"/>
              </a:rPr>
              <a:t>sagebush</a:t>
            </a:r>
            <a:r>
              <a:rPr lang="en-US">
                <a:highlight>
                  <a:srgbClr val="00FFFF"/>
                </a:highlight>
                <a:cs typeface="Calibri"/>
              </a:rPr>
              <a:t>,</a:t>
            </a:r>
          </a:p>
          <a:p>
            <a:r>
              <a:rPr lang="en-US">
                <a:highlight>
                  <a:srgbClr val="00FFFF"/>
                </a:highlight>
                <a:cs typeface="Calibri"/>
              </a:rPr>
              <a:t>Absent, </a:t>
            </a:r>
            <a:r>
              <a:rPr lang="en-US" err="1">
                <a:highlight>
                  <a:srgbClr val="00FFFF"/>
                </a:highlight>
                <a:cs typeface="Calibri"/>
              </a:rPr>
              <a:t>deadfine</a:t>
            </a:r>
          </a:p>
          <a:p>
            <a:endParaRPr lang="en-US">
              <a:highlight>
                <a:srgbClr val="00FFFF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endParaRPr lang="en-US">
              <a:highlight>
                <a:srgbClr val="008000"/>
              </a:highlight>
              <a:cs typeface="Calibri"/>
            </a:endParaRPr>
          </a:p>
          <a:p>
            <a:r>
              <a:rPr lang="en-US" err="1">
                <a:highlight>
                  <a:srgbClr val="008000"/>
                </a:highlight>
                <a:cs typeface="Calibri"/>
              </a:rPr>
              <a:t>Sagebush</a:t>
            </a:r>
            <a:r>
              <a:rPr lang="en-US">
                <a:highlight>
                  <a:srgbClr val="008000"/>
                </a:highlight>
                <a:cs typeface="Calibri"/>
              </a:rPr>
              <a:t> took a bite out of the previous grass result..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EEEF0-9AC5-4BEB-9C91-F941233C967D}"/>
              </a:ext>
            </a:extLst>
          </p:cNvPr>
          <p:cNvSpPr txBox="1"/>
          <p:nvPr/>
        </p:nvSpPr>
        <p:spPr>
          <a:xfrm>
            <a:off x="10363652" y="5934842"/>
            <a:ext cx="8417709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Absent, </a:t>
            </a:r>
            <a:r>
              <a:rPr lang="en-CA" err="1">
                <a:solidFill>
                  <a:schemeClr val="bg1"/>
                </a:solidFill>
                <a:highlight>
                  <a:srgbClr val="008000"/>
                </a:highlight>
              </a:rPr>
              <a:t>deadfines</a:t>
            </a:r>
            <a:endParaRPr lang="en-US" err="1">
              <a:solidFill>
                <a:schemeClr val="bg1"/>
              </a:solidFill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Not shown here..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(in the black area)</a:t>
            </a:r>
          </a:p>
        </p:txBody>
      </p:sp>
    </p:spTree>
    <p:extLst>
      <p:ext uri="{BB962C8B-B14F-4D97-AF65-F5344CB8AC3E}">
        <p14:creationId xmlns:p14="http://schemas.microsoft.com/office/powerpoint/2010/main" val="1946934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712AC5A-6F8C-4B52-9087-F9AEFEBB8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70" y="-3126"/>
            <a:ext cx="8575430" cy="6864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445853-32EF-4988-8025-734CB589F178}"/>
              </a:ext>
            </a:extLst>
          </p:cNvPr>
          <p:cNvSpPr txBox="1"/>
          <p:nvPr/>
        </p:nvSpPr>
        <p:spPr>
          <a:xfrm>
            <a:off x="-92693" y="-66899"/>
            <a:ext cx="8517320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highlight>
                  <a:srgbClr val="008000"/>
                </a:highlight>
              </a:rPr>
              <a:t>Revisiting the result on </a:t>
            </a:r>
            <a:r>
              <a:rPr lang="en-US" sz="1400" err="1">
                <a:highlight>
                  <a:srgbClr val="008000"/>
                </a:highlight>
              </a:rPr>
              <a:t>fuel_type</a:t>
            </a:r>
            <a:r>
              <a:rPr lang="en-US" sz="1400">
                <a:highlight>
                  <a:srgbClr val="008000"/>
                </a:highlight>
              </a:rPr>
              <a:t> column.. (grass = red)</a:t>
            </a:r>
            <a:endParaRPr lang="en-US" sz="14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20697-B2A1-49C7-82A2-89D4D5FB656F}"/>
              </a:ext>
            </a:extLst>
          </p:cNvPr>
          <p:cNvSpPr txBox="1"/>
          <p:nvPr/>
        </p:nvSpPr>
        <p:spPr>
          <a:xfrm>
            <a:off x="10251940" y="3383088"/>
            <a:ext cx="8417709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More than one way</a:t>
            </a:r>
            <a:endParaRPr lang="en-US">
              <a:solidFill>
                <a:schemeClr val="bg1"/>
              </a:solidFill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To look at grass in</a:t>
            </a:r>
            <a:endParaRPr lang="en-US">
              <a:solidFill>
                <a:schemeClr val="bg1"/>
              </a:solidFill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The data..</a:t>
            </a:r>
            <a:endParaRPr lang="en-US">
              <a:solidFill>
                <a:schemeClr val="bg1"/>
              </a:solidFill>
            </a:endParaRPr>
          </a:p>
          <a:p>
            <a:endParaRPr lang="en-CA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Idea: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Could we use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Multiple columns</a:t>
            </a:r>
            <a:endParaRPr lang="en-CA">
              <a:solidFill>
                <a:schemeClr val="bg1"/>
              </a:solidFill>
              <a:cs typeface="Calibri"/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at once to combine</a:t>
            </a:r>
            <a:endParaRPr lang="en-CA">
              <a:solidFill>
                <a:schemeClr val="bg1"/>
              </a:solidFill>
              <a:cs typeface="Calibri"/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The info? </a:t>
            </a:r>
          </a:p>
          <a:p>
            <a:endParaRPr lang="en-CA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Without heavy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Math/stats?</a:t>
            </a:r>
          </a:p>
        </p:txBody>
      </p:sp>
    </p:spTree>
    <p:extLst>
      <p:ext uri="{BB962C8B-B14F-4D97-AF65-F5344CB8AC3E}">
        <p14:creationId xmlns:p14="http://schemas.microsoft.com/office/powerpoint/2010/main" val="1031143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53EB1B-4B41-47BA-A694-BF0951490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741231"/>
              </p:ext>
            </p:extLst>
          </p:nvPr>
        </p:nvGraphicFramePr>
        <p:xfrm>
          <a:off x="6988926" y="5579019"/>
          <a:ext cx="5186733" cy="1275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540">
                  <a:extLst>
                    <a:ext uri="{9D8B030D-6E8A-4147-A177-3AD203B41FA5}">
                      <a16:colId xmlns:a16="http://schemas.microsoft.com/office/drawing/2014/main" val="2993622847"/>
                    </a:ext>
                  </a:extLst>
                </a:gridCol>
                <a:gridCol w="3720193">
                  <a:extLst>
                    <a:ext uri="{9D8B030D-6E8A-4147-A177-3AD203B41FA5}">
                      <a16:colId xmlns:a16="http://schemas.microsoft.com/office/drawing/2014/main" val="3270509876"/>
                    </a:ext>
                  </a:extLst>
                </a:gridCol>
              </a:tblGrid>
              <a:tr h="425196"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Cluster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204519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GB">
                          <a:effectLst/>
                        </a:rPr>
                        <a:t>6​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CA">
                          <a:effectLst/>
                        </a:rPr>
                        <a:t>aspen, grasses​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7080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GB">
                          <a:effectLst/>
                        </a:rPr>
                        <a:t>7​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CA">
                          <a:effectLst/>
                        </a:rPr>
                        <a:t>grasses/herbs/shrubs/</a:t>
                      </a:r>
                      <a:r>
                        <a:rPr lang="en-CA" err="1">
                          <a:effectLst/>
                        </a:rPr>
                        <a:t>dirtexposed</a:t>
                      </a:r>
                      <a:r>
                        <a:rPr lang="en-CA">
                          <a:effectLst/>
                        </a:rPr>
                        <a:t>​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98141"/>
                  </a:ext>
                </a:extLst>
              </a:tr>
            </a:tbl>
          </a:graphicData>
        </a:graphic>
      </p:graphicFrame>
      <p:pic>
        <p:nvPicPr>
          <p:cNvPr id="6" name="Picture 6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F86EA96D-2403-47D2-A37F-6421E8F3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6" y="-1517"/>
            <a:ext cx="12191740" cy="5541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39DF20-0CF5-4CE3-B7CA-D062662F6669}"/>
              </a:ext>
            </a:extLst>
          </p:cNvPr>
          <p:cNvSpPr txBox="1"/>
          <p:nvPr/>
        </p:nvSpPr>
        <p:spPr>
          <a:xfrm>
            <a:off x="11187225" y="5198866"/>
            <a:ext cx="841770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>
                <a:solidFill>
                  <a:schemeClr val="bg1"/>
                </a:solidFill>
                <a:highlight>
                  <a:srgbClr val="008000"/>
                </a:highlight>
              </a:rPr>
              <a:t>Cluster 7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643AC9-F9FD-4B64-B872-357546F77073}"/>
              </a:ext>
            </a:extLst>
          </p:cNvPr>
          <p:cNvCxnSpPr/>
          <p:nvPr/>
        </p:nvCxnSpPr>
        <p:spPr>
          <a:xfrm flipV="1">
            <a:off x="11417395" y="1746247"/>
            <a:ext cx="186894" cy="3447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C6D4A3-C792-4937-9026-CCCB68915B41}"/>
              </a:ext>
            </a:extLst>
          </p:cNvPr>
          <p:cNvCxnSpPr>
            <a:cxnSpLocks/>
          </p:cNvCxnSpPr>
          <p:nvPr/>
        </p:nvCxnSpPr>
        <p:spPr>
          <a:xfrm flipH="1" flipV="1">
            <a:off x="6689872" y="4972690"/>
            <a:ext cx="4496029" cy="418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38D2ED-ECF1-453C-B5DF-333AA1695E12}"/>
              </a:ext>
            </a:extLst>
          </p:cNvPr>
          <p:cNvSpPr txBox="1"/>
          <p:nvPr/>
        </p:nvSpPr>
        <p:spPr>
          <a:xfrm>
            <a:off x="-51090" y="5143299"/>
            <a:ext cx="8417709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</a:rPr>
              <a:t>S</a:t>
            </a:r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ea typeface="+mn-lt"/>
                <a:cs typeface="+mn-lt"/>
              </a:rPr>
              <a:t>ure, take</a:t>
            </a:r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 three different viewpoints: 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CA" err="1">
                <a:highlight>
                  <a:srgbClr val="008000"/>
                </a:highlight>
                <a:cs typeface="Calibri"/>
              </a:rPr>
              <a:t>min_dist</a:t>
            </a:r>
            <a:r>
              <a:rPr lang="en-CA">
                <a:highlight>
                  <a:srgbClr val="008000"/>
                </a:highlight>
                <a:cs typeface="Calibri"/>
              </a:rPr>
              <a:t> on </a:t>
            </a:r>
            <a:r>
              <a:rPr lang="en-CA" err="1">
                <a:highlight>
                  <a:srgbClr val="008000"/>
                </a:highlight>
                <a:cs typeface="Calibri"/>
              </a:rPr>
              <a:t>fuel_type</a:t>
            </a:r>
            <a:r>
              <a:rPr lang="en-CA">
                <a:highlight>
                  <a:srgbClr val="008000"/>
                </a:highlight>
                <a:cs typeface="Calibri"/>
              </a:rPr>
              <a:t> (O1, S2, Non-fuel)</a:t>
            </a:r>
            <a:endParaRPr lang="en-CA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CA" err="1">
                <a:highlight>
                  <a:srgbClr val="008000"/>
                </a:highlight>
                <a:cs typeface="Calibri"/>
              </a:rPr>
              <a:t>Min_dist</a:t>
            </a:r>
            <a:r>
              <a:rPr lang="en-CA">
                <a:highlight>
                  <a:srgbClr val="008000"/>
                </a:highlight>
                <a:cs typeface="Calibri"/>
              </a:rPr>
              <a:t> on </a:t>
            </a:r>
            <a:r>
              <a:rPr lang="en-CA" err="1">
                <a:highlight>
                  <a:srgbClr val="008000"/>
                </a:highlight>
                <a:cs typeface="Calibri"/>
              </a:rPr>
              <a:t>surface_fuel</a:t>
            </a:r>
            <a:r>
              <a:rPr lang="en-CA">
                <a:highlight>
                  <a:srgbClr val="008000"/>
                </a:highlight>
                <a:cs typeface="Calibri"/>
              </a:rPr>
              <a:t> (Absent, </a:t>
            </a:r>
            <a:r>
              <a:rPr lang="en-CA" err="1">
                <a:highlight>
                  <a:srgbClr val="008000"/>
                </a:highlight>
                <a:cs typeface="Calibri"/>
              </a:rPr>
              <a:t>Deadfines</a:t>
            </a:r>
            <a:r>
              <a:rPr lang="en-CA">
                <a:highlight>
                  <a:srgbClr val="008000"/>
                </a:highlight>
                <a:cs typeface="Calibri"/>
              </a:rPr>
              <a:t>, Grass, Moss, </a:t>
            </a:r>
            <a:r>
              <a:rPr lang="en-CA" err="1">
                <a:highlight>
                  <a:srgbClr val="008000"/>
                </a:highlight>
                <a:cs typeface="Calibri"/>
              </a:rPr>
              <a:t>Sagebush</a:t>
            </a:r>
            <a:r>
              <a:rPr lang="en-CA">
                <a:highlight>
                  <a:srgbClr val="008000"/>
                </a:highlight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CA" err="1">
                <a:highlight>
                  <a:srgbClr val="008000"/>
                </a:highlight>
                <a:cs typeface="Calibri"/>
              </a:rPr>
              <a:t>Min_dist</a:t>
            </a:r>
            <a:r>
              <a:rPr lang="en-CA">
                <a:highlight>
                  <a:srgbClr val="008000"/>
                </a:highlight>
                <a:cs typeface="Calibri"/>
              </a:rPr>
              <a:t> on </a:t>
            </a:r>
            <a:r>
              <a:rPr lang="en-CA" err="1">
                <a:highlight>
                  <a:srgbClr val="008000"/>
                </a:highlight>
                <a:cs typeface="Calibri"/>
              </a:rPr>
              <a:t>fuel_type</a:t>
            </a:r>
            <a:r>
              <a:rPr lang="en-CA">
                <a:highlight>
                  <a:srgbClr val="008000"/>
                </a:highlight>
                <a:cs typeface="Calibri"/>
              </a:rPr>
              <a:t> AND </a:t>
            </a:r>
            <a:r>
              <a:rPr lang="en-CA" err="1">
                <a:highlight>
                  <a:srgbClr val="008000"/>
                </a:highlight>
                <a:cs typeface="Calibri"/>
              </a:rPr>
              <a:t>surface_fuel</a:t>
            </a:r>
            <a:r>
              <a:rPr lang="en-CA">
                <a:highlight>
                  <a:srgbClr val="008000"/>
                </a:highlight>
                <a:cs typeface="Calibri"/>
              </a:rPr>
              <a:t> at once....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..select the grass channel (between 0 and 1) and add results together....</a:t>
            </a:r>
          </a:p>
          <a:p>
            <a:r>
              <a:rPr lang="en-CA">
                <a:solidFill>
                  <a:schemeClr val="bg1"/>
                </a:solidFill>
                <a:highlight>
                  <a:srgbClr val="008000"/>
                </a:highlight>
                <a:cs typeface="Calibri"/>
              </a:rPr>
              <a:t>(Result: a "grass index"...on a scale of 0 to 3)</a:t>
            </a:r>
            <a:endParaRPr lang="en-CA">
              <a:solidFill>
                <a:schemeClr val="bg1"/>
              </a:solidFill>
            </a:endParaRPr>
          </a:p>
          <a:p>
            <a:endParaRPr lang="en-CA">
              <a:solidFill>
                <a:schemeClr val="bg1"/>
              </a:solidFill>
              <a:highlight>
                <a:srgbClr val="008000"/>
              </a:highlight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68C8C9-016D-4068-B464-5540164AD947}"/>
              </a:ext>
            </a:extLst>
          </p:cNvPr>
          <p:cNvSpPr txBox="1"/>
          <p:nvPr/>
        </p:nvSpPr>
        <p:spPr>
          <a:xfrm>
            <a:off x="9224814" y="-72505"/>
            <a:ext cx="841770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>
                <a:solidFill>
                  <a:schemeClr val="bg1"/>
                </a:solidFill>
                <a:highlight>
                  <a:srgbClr val="008000"/>
                </a:highlight>
              </a:rPr>
              <a:t>Cluster 7 has impure targets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87208-AE14-4793-A427-E5701D95D08D}"/>
              </a:ext>
            </a:extLst>
          </p:cNvPr>
          <p:cNvSpPr txBox="1"/>
          <p:nvPr/>
        </p:nvSpPr>
        <p:spPr>
          <a:xfrm>
            <a:off x="-79829" y="-94342"/>
            <a:ext cx="85416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err="1">
                <a:solidFill>
                  <a:srgbClr val="00B0F0"/>
                </a:solidFill>
              </a:rPr>
              <a:t>Nonmath</a:t>
            </a:r>
            <a:r>
              <a:rPr lang="en-CA">
                <a:solidFill>
                  <a:srgbClr val="00B0F0"/>
                </a:solidFill>
              </a:rPr>
              <a:t> approach: the more models that say grass is at location X,</a:t>
            </a:r>
            <a:endParaRPr lang="en-CA">
              <a:solidFill>
                <a:srgbClr val="00B0F0"/>
              </a:solidFill>
              <a:cs typeface="Calibri"/>
            </a:endParaRPr>
          </a:p>
          <a:p>
            <a:r>
              <a:rPr lang="en-CA">
                <a:solidFill>
                  <a:srgbClr val="00B0F0"/>
                </a:solidFill>
                <a:cs typeface="Calibri"/>
              </a:rPr>
              <a:t>The more confident we are that grass is there</a:t>
            </a:r>
          </a:p>
        </p:txBody>
      </p:sp>
    </p:spTree>
    <p:extLst>
      <p:ext uri="{BB962C8B-B14F-4D97-AF65-F5344CB8AC3E}">
        <p14:creationId xmlns:p14="http://schemas.microsoft.com/office/powerpoint/2010/main" val="2519277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53EB1B-4B41-47BA-A694-BF0951490E7E}"/>
              </a:ext>
            </a:extLst>
          </p:cNvPr>
          <p:cNvGraphicFramePr>
            <a:graphicFrameLocks noGrp="1"/>
          </p:cNvGraphicFramePr>
          <p:nvPr/>
        </p:nvGraphicFramePr>
        <p:xfrm>
          <a:off x="6988926" y="5579019"/>
          <a:ext cx="5186733" cy="1275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540">
                  <a:extLst>
                    <a:ext uri="{9D8B030D-6E8A-4147-A177-3AD203B41FA5}">
                      <a16:colId xmlns:a16="http://schemas.microsoft.com/office/drawing/2014/main" val="2993622847"/>
                    </a:ext>
                  </a:extLst>
                </a:gridCol>
                <a:gridCol w="3720193">
                  <a:extLst>
                    <a:ext uri="{9D8B030D-6E8A-4147-A177-3AD203B41FA5}">
                      <a16:colId xmlns:a16="http://schemas.microsoft.com/office/drawing/2014/main" val="3270509876"/>
                    </a:ext>
                  </a:extLst>
                </a:gridCol>
              </a:tblGrid>
              <a:tr h="425196">
                <a:tc>
                  <a:txBody>
                    <a:bodyPr/>
                    <a:lstStyle/>
                    <a:p>
                      <a:pPr rtl="0" fontAlgn="base"/>
                      <a:r>
                        <a:rPr lang="en-GB">
                          <a:effectLst/>
                        </a:rPr>
                        <a:t>Cluster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CA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204519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GB">
                          <a:effectLst/>
                        </a:rPr>
                        <a:t>6​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CA">
                          <a:effectLst/>
                        </a:rPr>
                        <a:t>aspen, grasses​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7080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GB">
                          <a:effectLst/>
                        </a:rPr>
                        <a:t>7​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CA">
                          <a:effectLst/>
                        </a:rPr>
                        <a:t>grasses/herbs/shrubs/</a:t>
                      </a:r>
                      <a:r>
                        <a:rPr lang="en-CA" err="1">
                          <a:effectLst/>
                        </a:rPr>
                        <a:t>dirtexposed</a:t>
                      </a:r>
                      <a:r>
                        <a:rPr lang="en-CA">
                          <a:effectLst/>
                        </a:rPr>
                        <a:t>​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798141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2B4E6E4C-0776-499D-B82D-08450A4D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4" y="-1069"/>
            <a:ext cx="12194666" cy="5529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5DFE53-252C-4C26-8AEF-53AD85B33117}"/>
              </a:ext>
            </a:extLst>
          </p:cNvPr>
          <p:cNvSpPr txBox="1"/>
          <p:nvPr/>
        </p:nvSpPr>
        <p:spPr>
          <a:xfrm>
            <a:off x="11187225" y="5198866"/>
            <a:ext cx="841770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>
                <a:solidFill>
                  <a:schemeClr val="bg1"/>
                </a:solidFill>
                <a:highlight>
                  <a:srgbClr val="008000"/>
                </a:highlight>
              </a:rPr>
              <a:t>Cluster 6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21ABD1-1B37-4FB5-B5D3-600F0A630387}"/>
              </a:ext>
            </a:extLst>
          </p:cNvPr>
          <p:cNvCxnSpPr/>
          <p:nvPr/>
        </p:nvCxnSpPr>
        <p:spPr>
          <a:xfrm flipV="1">
            <a:off x="11417395" y="1746247"/>
            <a:ext cx="186894" cy="34474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ACF48D-EBD8-4DDD-96A4-BE21AC17BAA3}"/>
              </a:ext>
            </a:extLst>
          </p:cNvPr>
          <p:cNvCxnSpPr>
            <a:cxnSpLocks/>
          </p:cNvCxnSpPr>
          <p:nvPr/>
        </p:nvCxnSpPr>
        <p:spPr>
          <a:xfrm flipH="1" flipV="1">
            <a:off x="6689872" y="4972690"/>
            <a:ext cx="4496029" cy="418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417843-0FB1-40EB-A897-500DBBDCA5A8}"/>
              </a:ext>
            </a:extLst>
          </p:cNvPr>
          <p:cNvSpPr txBox="1"/>
          <p:nvPr/>
        </p:nvSpPr>
        <p:spPr>
          <a:xfrm>
            <a:off x="9819801" y="-72505"/>
            <a:ext cx="841770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>
                <a:solidFill>
                  <a:schemeClr val="bg1"/>
                </a:solidFill>
                <a:highlight>
                  <a:srgbClr val="008000"/>
                </a:highlight>
              </a:rPr>
              <a:t>Cluster 6: pure targets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48938-1089-4CFB-9FE2-C92A749212A3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D9167-18CA-4A9F-9B93-AA92D103CF14}"/>
              </a:ext>
            </a:extLst>
          </p:cNvPr>
          <p:cNvSpPr txBox="1"/>
          <p:nvPr/>
        </p:nvSpPr>
        <p:spPr>
          <a:xfrm>
            <a:off x="-85632" y="6524472"/>
            <a:ext cx="841770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000">
                <a:solidFill>
                  <a:schemeClr val="bg1"/>
                </a:solidFill>
                <a:highlight>
                  <a:srgbClr val="008000"/>
                </a:highlight>
              </a:rPr>
              <a:t>Brad-comment on fuel types and hazards..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17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grass, outdoor, fence, wire&#10;&#10;Description automatically generated">
            <a:extLst>
              <a:ext uri="{FF2B5EF4-FFF2-40B4-BE49-F238E27FC236}">
                <a16:creationId xmlns:a16="http://schemas.microsoft.com/office/drawing/2014/main" id="{CFAE02F8-0A87-4D48-92A3-B1755594A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B20DC-3983-4A19-9BFF-AA7033B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38" y="204054"/>
            <a:ext cx="7543156" cy="1024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>
                <a:solidFill>
                  <a:srgbClr val="FFFFFF"/>
                </a:solidFill>
              </a:rPr>
              <a:t>Future work</a:t>
            </a:r>
            <a:endParaRPr lang="en-US" sz="6000">
              <a:solidFill>
                <a:srgbClr val="FFFFFF"/>
              </a:solidFill>
              <a:cs typeface="Calibri Light" panose="020F0302020204030204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66BAD46-5F9D-455F-9E1A-00D3AE78C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10198686" y="6232688"/>
            <a:ext cx="1993236" cy="624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2F208-6983-480D-BF71-F0B140D045A3}"/>
              </a:ext>
            </a:extLst>
          </p:cNvPr>
          <p:cNvSpPr txBox="1"/>
          <p:nvPr/>
        </p:nvSpPr>
        <p:spPr>
          <a:xfrm>
            <a:off x="606619" y="1466941"/>
            <a:ext cx="11131775" cy="440120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800"/>
              <a:t>Sentinel2 + ground samples.. Lots of potential incl. Species, 3d info!</a:t>
            </a:r>
            <a:endParaRPr lang="en-GB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800"/>
              <a:t>Continue data collect, work w partners, scale up</a:t>
            </a:r>
            <a:endParaRPr lang="en-US" sz="28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800"/>
              <a:t>Monitor forest succession / fuel hazards</a:t>
            </a:r>
            <a:endParaRPr lang="en-US" sz="28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800">
                <a:cs typeface="Calibri"/>
              </a:rPr>
              <a:t>Compare w data from last year</a:t>
            </a:r>
          </a:p>
          <a:p>
            <a:pPr marL="285750" indent="-285750">
              <a:buFont typeface="Arial"/>
              <a:buChar char="•"/>
            </a:pPr>
            <a:r>
              <a:rPr lang="en-GB" sz="2800">
                <a:cs typeface="Calibri"/>
              </a:rPr>
              <a:t>Designate obvious known targets to reduce false positive</a:t>
            </a:r>
          </a:p>
          <a:p>
            <a:pPr marL="742950" lvl="1" indent="-285750">
              <a:buFont typeface="Arial"/>
              <a:buChar char="•"/>
            </a:pPr>
            <a:r>
              <a:rPr lang="en-GB" sz="2800">
                <a:cs typeface="Calibri"/>
              </a:rPr>
              <a:t>water, glacier, river, dirt, etc.</a:t>
            </a: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2800">
                <a:cs typeface="Calibri"/>
              </a:rPr>
              <a:t>Combine all attributes confidently </a:t>
            </a:r>
          </a:p>
          <a:p>
            <a:pPr marL="742950" lvl="1" indent="-285750">
              <a:buFont typeface="Arial"/>
              <a:buChar char="•"/>
            </a:pPr>
            <a:r>
              <a:rPr lang="en-GB" sz="2800">
                <a:cs typeface="Calibri"/>
              </a:rPr>
              <a:t>Fully leverage the variability in the samples</a:t>
            </a:r>
            <a:endParaRPr lang="en-GB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2800">
                <a:ea typeface="+mn-lt"/>
                <a:cs typeface="+mn-lt"/>
              </a:rPr>
              <a:t>Keep methods</a:t>
            </a:r>
            <a:r>
              <a:rPr lang="en-GB" sz="2800">
                <a:cs typeface="Calibri"/>
              </a:rPr>
              <a:t> accessible &amp; understandable</a:t>
            </a:r>
          </a:p>
          <a:p>
            <a:pPr marL="285750" indent="-285750">
              <a:buFont typeface="Arial"/>
              <a:buChar char="•"/>
            </a:pPr>
            <a:r>
              <a:rPr lang="en-GB" sz="2800" b="1" i="1">
                <a:cs typeface="Calibri"/>
              </a:rPr>
              <a:t>Collaborate with you!</a:t>
            </a:r>
            <a:endParaRPr lang="en-GB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7038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outdoor, fence, wire&#10;&#10;Description automatically generated">
            <a:extLst>
              <a:ext uri="{FF2B5EF4-FFF2-40B4-BE49-F238E27FC236}">
                <a16:creationId xmlns:a16="http://schemas.microsoft.com/office/drawing/2014/main" id="{CFAE02F8-0A87-4D48-92A3-B1755594A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1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B20DC-3983-4A19-9BFF-AA7033B97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49" y="4048863"/>
            <a:ext cx="9265771" cy="622836"/>
          </a:xfrm>
        </p:spPr>
        <p:txBody>
          <a:bodyPr>
            <a:normAutofit/>
          </a:bodyPr>
          <a:lstStyle/>
          <a:p>
            <a:r>
              <a:rPr lang="en-CA" sz="3600" b="1"/>
              <a:t>Thanks: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F74A7-A96C-44ED-96DE-CC71E7A61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7854" y="4046839"/>
            <a:ext cx="10684150" cy="220275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CA" sz="1800">
                <a:ea typeface="+mn-lt"/>
                <a:cs typeface="+mn-lt"/>
              </a:rPr>
              <a:t>BVRC Community</a:t>
            </a:r>
            <a:endParaRPr lang="en-CA" sz="1800" err="1">
              <a:ea typeface="+mn-lt"/>
              <a:cs typeface="+mn-lt"/>
            </a:endParaRPr>
          </a:p>
          <a:p>
            <a:r>
              <a:rPr lang="en-CA" sz="1800">
                <a:ea typeface="+mn-lt"/>
                <a:cs typeface="+mn-lt"/>
              </a:rPr>
              <a:t>Joanna Wand-App wizard </a:t>
            </a:r>
            <a:endParaRPr lang="en-US" sz="1800">
              <a:ea typeface="+mn-lt"/>
              <a:cs typeface="+mn-lt"/>
            </a:endParaRPr>
          </a:p>
          <a:p>
            <a:r>
              <a:rPr lang="en-CA" sz="1800">
                <a:ea typeface="+mn-lt"/>
                <a:cs typeface="+mn-lt"/>
              </a:rPr>
              <a:t>Tahltan Nation: James </a:t>
            </a:r>
            <a:r>
              <a:rPr lang="en-CA" sz="1800" err="1">
                <a:ea typeface="+mn-lt"/>
                <a:cs typeface="+mn-lt"/>
              </a:rPr>
              <a:t>Henyu</a:t>
            </a:r>
            <a:r>
              <a:rPr lang="en-CA" sz="1800">
                <a:ea typeface="+mn-lt"/>
                <a:cs typeface="+mn-lt"/>
              </a:rPr>
              <a:t> and others</a:t>
            </a:r>
            <a:endParaRPr lang="en-CA">
              <a:ea typeface="+mn-lt"/>
              <a:cs typeface="+mn-lt"/>
            </a:endParaRPr>
          </a:p>
          <a:p>
            <a:r>
              <a:rPr lang="en-CA" sz="1800"/>
              <a:t>Cassiar zone: Kerry Maclean and Gareth </a:t>
            </a:r>
            <a:r>
              <a:rPr lang="en-CA" sz="1800" err="1"/>
              <a:t>McDoyle</a:t>
            </a:r>
            <a:endParaRPr lang="en-CA" sz="1800">
              <a:cs typeface="Calibri"/>
            </a:endParaRPr>
          </a:p>
          <a:p>
            <a:r>
              <a:rPr lang="en-CA" sz="1800">
                <a:ea typeface="+mn-lt"/>
                <a:cs typeface="+mn-lt"/>
              </a:rPr>
              <a:t>Dr. Geoff Quinn and BC Forest Inventory program</a:t>
            </a:r>
          </a:p>
          <a:p>
            <a:r>
              <a:rPr lang="en-CA" sz="1800">
                <a:ea typeface="+mn-lt"/>
                <a:cs typeface="+mn-lt"/>
              </a:rPr>
              <a:t>All our supporters seeing the value of this type of research</a:t>
            </a:r>
          </a:p>
          <a:p>
            <a:r>
              <a:rPr lang="en-CA" sz="1800">
                <a:cs typeface="Calibri"/>
              </a:rPr>
              <a:t>Ministry of Citizens' Services &amp; Data Science Partnerships Program</a:t>
            </a:r>
          </a:p>
          <a:p>
            <a:r>
              <a:rPr lang="en-CA" sz="1800">
                <a:cs typeface="Calibri"/>
              </a:rPr>
              <a:t>Partners: CSA, NRCAN, CFS, TRU, ESA, NASA, JAXA, ASI, IITB, </a:t>
            </a:r>
            <a:r>
              <a:rPr lang="en-CA" sz="1800" err="1">
                <a:cs typeface="Calibri"/>
              </a:rPr>
              <a:t>AELc</a:t>
            </a:r>
            <a:r>
              <a:rPr lang="en-CA" sz="1800">
                <a:cs typeface="Calibri"/>
              </a:rPr>
              <a:t>  and hopefully your group in future!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66BAD46-5F9D-455F-9E1A-00D3AE78C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9881894" y="6141038"/>
            <a:ext cx="2306591" cy="7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5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B77892-A99E-4458-A933-BE089B71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27" y="59787"/>
            <a:ext cx="9125823" cy="68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4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A26F609B-8829-4C4A-BA34-08D65C63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484" y="643468"/>
            <a:ext cx="5141199" cy="5571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32A55F-85F6-42C0-9E04-3BAFB13E0267}"/>
              </a:ext>
            </a:extLst>
          </p:cNvPr>
          <p:cNvSpPr/>
          <p:nvPr/>
        </p:nvSpPr>
        <p:spPr>
          <a:xfrm>
            <a:off x="4818184" y="5902566"/>
            <a:ext cx="2452076" cy="312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57EA6-74A5-49B6-A678-11CDD355F812}"/>
              </a:ext>
            </a:extLst>
          </p:cNvPr>
          <p:cNvSpPr/>
          <p:nvPr/>
        </p:nvSpPr>
        <p:spPr>
          <a:xfrm>
            <a:off x="4863367" y="4863366"/>
            <a:ext cx="3761153" cy="293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9DC879-7718-4D02-B2BC-76424BA4FF0B}"/>
              </a:ext>
            </a:extLst>
          </p:cNvPr>
          <p:cNvSpPr/>
          <p:nvPr/>
        </p:nvSpPr>
        <p:spPr>
          <a:xfrm>
            <a:off x="4820626" y="2886317"/>
            <a:ext cx="2618153" cy="293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AACFD-4067-4DED-BCB4-64A05EABEFD7}"/>
              </a:ext>
            </a:extLst>
          </p:cNvPr>
          <p:cNvSpPr/>
          <p:nvPr/>
        </p:nvSpPr>
        <p:spPr>
          <a:xfrm>
            <a:off x="4867030" y="1887414"/>
            <a:ext cx="2813537" cy="244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62425-DC0F-40A2-863D-29B18C5A136B}"/>
              </a:ext>
            </a:extLst>
          </p:cNvPr>
          <p:cNvSpPr txBox="1"/>
          <p:nvPr/>
        </p:nvSpPr>
        <p:spPr>
          <a:xfrm>
            <a:off x="7485429" y="2805967"/>
            <a:ext cx="2948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 now have a D-2 (leafed) 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CF65A7F-92AD-4D69-9C60-DB86EA1F9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9881894" y="6141038"/>
            <a:ext cx="2306591" cy="7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0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F9D38D5-9312-4CDC-9F1E-858DC4822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411210"/>
              </p:ext>
            </p:extLst>
          </p:nvPr>
        </p:nvGraphicFramePr>
        <p:xfrm>
          <a:off x="0" y="-7146"/>
          <a:ext cx="12184196" cy="6865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Acrobat Document" r:id="rId3" imgW="9601020" imgH="5829060" progId="Acrobat.Document.2017">
                  <p:embed/>
                </p:oleObj>
              </mc:Choice>
              <mc:Fallback>
                <p:oleObj name="Acrobat Document" r:id="rId3" imgW="9601020" imgH="5829060" progId="Acrobat.Document.20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7146"/>
                        <a:ext cx="12184196" cy="6865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7B2BCF0-D226-495F-A2DF-2F4029259C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9881894" y="6141038"/>
            <a:ext cx="2306591" cy="7212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0806F7-4693-4F4C-AC9D-6352F79D3A23}"/>
              </a:ext>
            </a:extLst>
          </p:cNvPr>
          <p:cNvSpPr/>
          <p:nvPr/>
        </p:nvSpPr>
        <p:spPr>
          <a:xfrm>
            <a:off x="622300" y="1074738"/>
            <a:ext cx="976312" cy="3167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8A0BFA-F9CC-44D8-AD36-7478193A5AF3}"/>
              </a:ext>
            </a:extLst>
          </p:cNvPr>
          <p:cNvSpPr/>
          <p:nvPr/>
        </p:nvSpPr>
        <p:spPr>
          <a:xfrm>
            <a:off x="5654675" y="1074738"/>
            <a:ext cx="1039812" cy="20161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CB51C-1E3A-45D4-8CC8-467B7E9A3C8F}"/>
              </a:ext>
            </a:extLst>
          </p:cNvPr>
          <p:cNvSpPr/>
          <p:nvPr/>
        </p:nvSpPr>
        <p:spPr>
          <a:xfrm>
            <a:off x="8480425" y="1074738"/>
            <a:ext cx="1015999" cy="1936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3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851C57A-22A5-47C3-B308-201FA81D8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1" b="1373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42E341-2C55-4A09-8A8A-C100F5B06ABB}"/>
              </a:ext>
            </a:extLst>
          </p:cNvPr>
          <p:cNvSpPr txBox="1"/>
          <p:nvPr/>
        </p:nvSpPr>
        <p:spPr>
          <a:xfrm>
            <a:off x="4254759" y="3666931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2010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023B-72F6-47BF-B4C4-53F285FECB31}"/>
              </a:ext>
            </a:extLst>
          </p:cNvPr>
          <p:cNvSpPr txBox="1"/>
          <p:nvPr/>
        </p:nvSpPr>
        <p:spPr>
          <a:xfrm>
            <a:off x="3717122" y="28864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7DB56-6539-44E3-88AB-C6F4F0FEF25F}"/>
              </a:ext>
            </a:extLst>
          </p:cNvPr>
          <p:cNvSpPr txBox="1"/>
          <p:nvPr/>
        </p:nvSpPr>
        <p:spPr>
          <a:xfrm>
            <a:off x="4043494" y="3903089"/>
            <a:ext cx="119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35,000 ha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12AE2-D7F1-47B0-AB22-5A182243CA28}"/>
              </a:ext>
            </a:extLst>
          </p:cNvPr>
          <p:cNvSpPr txBox="1"/>
          <p:nvPr/>
        </p:nvSpPr>
        <p:spPr>
          <a:xfrm>
            <a:off x="3654946" y="3071131"/>
            <a:ext cx="119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4800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3550BA7-E0F2-46BB-A0BD-D3426141C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9881894" y="6141038"/>
            <a:ext cx="2306591" cy="7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7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outdoor, grass, mountain, smoke&#10;&#10;Description automatically generated">
            <a:extLst>
              <a:ext uri="{FF2B5EF4-FFF2-40B4-BE49-F238E27FC236}">
                <a16:creationId xmlns:a16="http://schemas.microsoft.com/office/drawing/2014/main" id="{CFE54727-8349-41A4-A6A7-47FDA6069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1" b="773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FBDD3D2-058E-49DC-BA58-7FC0AC18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4" t="14286" r="8456" b="7653"/>
          <a:stretch/>
        </p:blipFill>
        <p:spPr>
          <a:xfrm>
            <a:off x="9881894" y="6141038"/>
            <a:ext cx="2306591" cy="7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09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FF33F-47EF-4838-8012-A823FF94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700277"/>
          </a:xfrm>
        </p:spPr>
        <p:txBody>
          <a:bodyPr>
            <a:normAutofit/>
          </a:bodyPr>
          <a:lstStyle/>
          <a:p>
            <a:r>
              <a:rPr lang="en-CA" b="1"/>
              <a:t>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99776-A203-498E-B3D0-27DA38863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70728"/>
            <a:ext cx="5214350" cy="52221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 sz="2400" b="1"/>
              <a:t>Fire weather indices climbing in Telegraph Creek</a:t>
            </a:r>
          </a:p>
          <a:p>
            <a:endParaRPr lang="en-CA" sz="2400" b="1"/>
          </a:p>
          <a:p>
            <a:r>
              <a:rPr lang="en-CA" sz="2400" b="1"/>
              <a:t>How much of the 2018 burn (if any)  is a hazard and where?</a:t>
            </a:r>
            <a:endParaRPr lang="en-CA" sz="2400" b="1">
              <a:cs typeface="Calibri"/>
            </a:endParaRPr>
          </a:p>
          <a:p>
            <a:endParaRPr lang="en-CA" sz="2400" b="1"/>
          </a:p>
          <a:p>
            <a:r>
              <a:rPr lang="en-CA" sz="2400" b="1"/>
              <a:t>Field visit with an app!</a:t>
            </a:r>
            <a:endParaRPr lang="en-CA" sz="2400" b="1">
              <a:cs typeface="Calibri"/>
            </a:endParaRPr>
          </a:p>
          <a:p>
            <a:endParaRPr lang="en-CA" sz="2400" b="1"/>
          </a:p>
          <a:p>
            <a:r>
              <a:rPr lang="en-CA" sz="2400" b="1"/>
              <a:t>Selected areas throughout the burn to do plot work</a:t>
            </a:r>
            <a:endParaRPr lang="en-CA" sz="2400" b="1">
              <a:cs typeface="Calibri"/>
            </a:endParaRPr>
          </a:p>
          <a:p>
            <a:endParaRPr lang="en-CA" sz="2400" b="1"/>
          </a:p>
          <a:p>
            <a:r>
              <a:rPr lang="en-CA" sz="2400" b="1"/>
              <a:t>Realized the app and how we collect data needed changes</a:t>
            </a:r>
            <a:endParaRPr lang="en-CA" sz="2400" b="1">
              <a:cs typeface="Calibri"/>
            </a:endParaRPr>
          </a:p>
          <a:p>
            <a:endParaRPr lang="en-CA" sz="1400"/>
          </a:p>
        </p:txBody>
      </p:sp>
      <p:pic>
        <p:nvPicPr>
          <p:cNvPr id="5" name="Picture 4" descr="A picture containing tree, outdoor, ground, forest&#10;&#10;Description automatically generated">
            <a:extLst>
              <a:ext uri="{FF2B5EF4-FFF2-40B4-BE49-F238E27FC236}">
                <a16:creationId xmlns:a16="http://schemas.microsoft.com/office/drawing/2014/main" id="{9F4C2A1C-2A60-4192-858A-B6F068871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89" r="-1" b="13308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4DB76ED-2224-4CA9-8C71-721C9922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r="-1" b="-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865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DDEE06AF721C4F84DFC6CCC3312466" ma:contentTypeVersion="13" ma:contentTypeDescription="Create a new document." ma:contentTypeScope="" ma:versionID="a5c012cdbab65c0c40f6844b977509b4">
  <xsd:schema xmlns:xsd="http://www.w3.org/2001/XMLSchema" xmlns:xs="http://www.w3.org/2001/XMLSchema" xmlns:p="http://schemas.microsoft.com/office/2006/metadata/properties" xmlns:ns2="56ac9dff-97dc-464e-91bf-d8fe70a7b666" xmlns:ns3="86e35ce2-8b36-4831-8f46-b69de163a8f7" targetNamespace="http://schemas.microsoft.com/office/2006/metadata/properties" ma:root="true" ma:fieldsID="3bc5700653104dcff978c749d2dc9539" ns2:_="" ns3:_="">
    <xsd:import namespace="56ac9dff-97dc-464e-91bf-d8fe70a7b666"/>
    <xsd:import namespace="86e35ce2-8b36-4831-8f46-b69de163a8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c9dff-97dc-464e-91bf-d8fe70a7b6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e35ce2-8b36-4831-8f46-b69de163a8f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C16AC7-B284-4CE1-B69F-CB354B0E348C}">
  <ds:schemaRefs>
    <ds:schemaRef ds:uri="56ac9dff-97dc-464e-91bf-d8fe70a7b666"/>
    <ds:schemaRef ds:uri="86e35ce2-8b36-4831-8f46-b69de163a8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FEBFF8D-1178-4C95-B7C5-27A3208F97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AC72990-AA14-4FD9-AC3C-133514045E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ALKALI LAKE -FIRE AND FUELS</vt:lpstr>
      <vt:lpstr>Background  Methodology (field and office)  Results  Future work</vt:lpstr>
      <vt:lpstr>2019 FIRE SEASON</vt:lpstr>
      <vt:lpstr>Meanwhile....</vt:lpstr>
      <vt:lpstr>PowerPoint Presentation</vt:lpstr>
      <vt:lpstr>PowerPoint Presentation</vt:lpstr>
      <vt:lpstr>PowerPoint Presentation</vt:lpstr>
      <vt:lpstr>PowerPoint Presentation</vt:lpstr>
      <vt:lpstr>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Thanks: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AND FUELS</dc:title>
  <dc:creator>Martin, Bradley M FLNR:EX</dc:creator>
  <cp:revision>1</cp:revision>
  <dcterms:created xsi:type="dcterms:W3CDTF">2021-11-15T22:56:45Z</dcterms:created>
  <dcterms:modified xsi:type="dcterms:W3CDTF">2021-12-08T18:48:53Z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0x010100C2DDEE06AF721C4F84DFC6CCC3312466</vt:lpwstr>
  </property>
</Properties>
</file>